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82" r:id="rId3"/>
    <p:sldId id="278" r:id="rId4"/>
    <p:sldId id="288" r:id="rId5"/>
    <p:sldId id="280" r:id="rId6"/>
    <p:sldId id="289" r:id="rId7"/>
    <p:sldId id="290" r:id="rId8"/>
    <p:sldId id="27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0EE1AA7-0722-4E0C-9CDD-5A5F94017733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43038" y="8985755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F270841F-99E5-4577-A15E-777FF994B9CC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FE8EFA4-E8E8-480C-A2D9-DEB3B5BE8A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802.11-14/0690r0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58-04-000m-liaison-response-to-3gpp-tsg-ran-wg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May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2014-05-15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May </a:t>
            </a:r>
            <a:r>
              <a:rPr lang="en-US" dirty="0" smtClean="0"/>
              <a:t>2014.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Completed </a:t>
            </a:r>
            <a:r>
              <a:rPr lang="en-US" dirty="0" smtClean="0"/>
              <a:t>processing comments received in LB 199 – First recirculation </a:t>
            </a:r>
            <a:r>
              <a:rPr lang="en-US" dirty="0" smtClean="0"/>
              <a:t> (LB 497 comments)</a:t>
            </a:r>
            <a:r>
              <a:rPr lang="en-US" altLang="ja-JP" sz="2200" dirty="0" smtClean="0"/>
              <a:t> </a:t>
            </a:r>
            <a:endParaRPr lang="en-US" altLang="ja-JP" sz="2200" dirty="0" smtClean="0"/>
          </a:p>
          <a:p>
            <a:r>
              <a:rPr lang="en-US" dirty="0" smtClean="0"/>
              <a:t>Developed 3GPP Liaison response</a:t>
            </a:r>
          </a:p>
          <a:p>
            <a:r>
              <a:rPr lang="en-US" dirty="0" smtClean="0"/>
              <a:t>Officer elections and editor appointments</a:t>
            </a:r>
          </a:p>
          <a:p>
            <a:pPr lvl="1"/>
            <a:r>
              <a:rPr lang="en-US" dirty="0" smtClean="0"/>
              <a:t>Chair: Dorothy Stanley</a:t>
            </a:r>
          </a:p>
          <a:p>
            <a:pPr lvl="1"/>
            <a:r>
              <a:rPr lang="en-US" dirty="0" smtClean="0"/>
              <a:t>Vice chairs: Mark Hamilton, Jon Rosdahl (Secretary)</a:t>
            </a:r>
          </a:p>
          <a:p>
            <a:pPr lvl="1"/>
            <a:r>
              <a:rPr lang="en-US" dirty="0" smtClean="0"/>
              <a:t>Editor: Adrian Stephens</a:t>
            </a:r>
            <a:br>
              <a:rPr lang="en-US" dirty="0" smtClean="0"/>
            </a:br>
            <a:r>
              <a:rPr lang="en-US" dirty="0" smtClean="0"/>
              <a:t>Sub editors: Emily Qi, Edward Au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96F5CED-36D9-4044-8FED-956AC3FDF47C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306BAF-C4E2-4C75-A8B2-F7971A6BCDA8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2013 – May 2014 – 11ac, 11af integration –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D3.0 in May 2014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July 2014 – Mandatory Draft Review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 - Aug 2014 – Form Sponsor Pool (45 days)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sz="2400" dirty="0" smtClean="0"/>
              <a:t>June 20, July 11</a:t>
            </a:r>
            <a:endParaRPr lang="en-US" alt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 WGLB on P802.11mc D3.0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LB199 on P802.11mc D2.0 </a:t>
            </a:r>
          </a:p>
          <a:p>
            <a:r>
              <a:rPr lang="en-US" altLang="en-US" dirty="0" smtClean="0"/>
              <a:t>Instruct the editor to prepare P802.11mc D3.0 incorporating these resolutions and</a:t>
            </a:r>
          </a:p>
          <a:p>
            <a:r>
              <a:rPr lang="en-US" altLang="en-US" dirty="0" smtClean="0"/>
              <a:t>Approve a 20 day Working Group Recirculation Ballot asking the question “Should P802.11mc D3.0 be forwarded to Sponsor Ballot?”  </a:t>
            </a:r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David Hunter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11-0-0 Motion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9466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2A3BC8C-7772-46D6-B25E-B7349E21A87E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– 3GPP Liaison</a:t>
            </a:r>
            <a:endParaRPr lang="en-US" altLang="en-US" dirty="0" smtClean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marL="342900" lvl="1" indent="-342900"/>
            <a:r>
              <a:rPr lang="en-US" altLang="en-US" dirty="0" smtClean="0"/>
              <a:t>Move to approve the 3GPP liaison response in </a:t>
            </a:r>
            <a:r>
              <a:rPr lang="en-US" altLang="en-US" dirty="0" smtClean="0">
                <a:hlinkClick r:id="rId3"/>
              </a:rPr>
              <a:t>https://mentor.ieee.org/802.11/dcn/14/11-14-0658-04-000m-liaison-response-to-3gpp-tsg-ran-wg2.docx</a:t>
            </a:r>
            <a:r>
              <a:rPr lang="en-US" altLang="en-US" dirty="0" smtClean="0"/>
              <a:t>  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sz="2000" dirty="0" smtClean="0"/>
              <a:t>Moved: Mike Montemurro</a:t>
            </a:r>
            <a:endParaRPr lang="en-US" altLang="en-US" sz="2000" dirty="0" smtClean="0"/>
          </a:p>
          <a:p>
            <a:r>
              <a:rPr lang="en-US" altLang="en-US" sz="2000" dirty="0" smtClean="0"/>
              <a:t>Seconded</a:t>
            </a:r>
            <a:r>
              <a:rPr lang="en-US" altLang="en-US" sz="2000" dirty="0" smtClean="0"/>
              <a:t>: George Calcev</a:t>
            </a:r>
            <a:endParaRPr lang="en-US" altLang="en-US" sz="2000" dirty="0" smtClean="0"/>
          </a:p>
          <a:p>
            <a:r>
              <a:rPr lang="en-US" altLang="en-US" sz="2000" dirty="0" smtClean="0"/>
              <a:t>Result</a:t>
            </a:r>
            <a:r>
              <a:rPr lang="en-US" altLang="en-US" sz="2000" dirty="0" smtClean="0"/>
              <a:t>: 37-0-2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83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Complete comment </a:t>
            </a:r>
            <a:r>
              <a:rPr lang="en-US" dirty="0"/>
              <a:t>r</a:t>
            </a:r>
            <a:r>
              <a:rPr lang="en-US" dirty="0" smtClean="0"/>
              <a:t>esolution of comments received from  </a:t>
            </a:r>
            <a:r>
              <a:rPr lang="en-US" dirty="0" smtClean="0"/>
              <a:t>WGLB on </a:t>
            </a:r>
            <a:r>
              <a:rPr lang="en-US" dirty="0" smtClean="0"/>
              <a:t>P802.11REVmc </a:t>
            </a:r>
            <a:r>
              <a:rPr lang="en-US" dirty="0" smtClean="0"/>
              <a:t>D3.0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2928</TotalTime>
  <Words>483</Words>
  <Application>Microsoft Office PowerPoint</Application>
  <PresentationFormat>On-screen Show (4:3)</PresentationFormat>
  <Paragraphs>109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802-11-PathProtection</vt:lpstr>
      <vt:lpstr>Document</vt:lpstr>
      <vt:lpstr>IEEE 802.11mc Closing Report for May 2014</vt:lpstr>
      <vt:lpstr>Abstract</vt:lpstr>
      <vt:lpstr>Status </vt:lpstr>
      <vt:lpstr>TGmc Plan of Record</vt:lpstr>
      <vt:lpstr>Teleconferences</vt:lpstr>
      <vt:lpstr>Motion for WGLB on P802.11mc D3.0</vt:lpstr>
      <vt:lpstr>Motion – 3GPP Liaison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218</cp:revision>
  <cp:lastPrinted>1998-02-10T13:28:06Z</cp:lastPrinted>
  <dcterms:created xsi:type="dcterms:W3CDTF">2009-11-09T00:32:22Z</dcterms:created>
  <dcterms:modified xsi:type="dcterms:W3CDTF">2014-05-16T03:36:50Z</dcterms:modified>
</cp:coreProperties>
</file>