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588" y="-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802.11-14/0686r0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802.11-14/0686r0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802.11-14/0686r0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2014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802.11-14/0686r0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2014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802.11-14/0686r0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2014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802.11-14/0686r0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TGaq</a:t>
            </a:r>
            <a:r>
              <a:rPr lang="en-GB" dirty="0" smtClean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2014-05-15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361853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2" name="Document" r:id="rId5" imgW="8146441" imgH="2306477" progId="Word.Document.8">
                  <p:embed/>
                </p:oleObj>
              </mc:Choice>
              <mc:Fallback>
                <p:oleObj name="Document" r:id="rId5" imgW="8146441" imgH="230647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err="1" smtClean="0"/>
              <a:t>TGaq</a:t>
            </a:r>
            <a:r>
              <a:rPr lang="en-GB" sz="3200" dirty="0" smtClean="0"/>
              <a:t> (Pre-Association Discovery) for May 2014, Waikoloa, HI, USA.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GB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544715"/>
          </a:xfrm>
        </p:spPr>
        <p:txBody>
          <a:bodyPr/>
          <a:lstStyle/>
          <a:p>
            <a:r>
              <a:rPr lang="en-GB" dirty="0" smtClean="0"/>
              <a:t>Approved initial text and instructed editor to create D0.01 prior to the July 2014 meeting</a:t>
            </a:r>
          </a:p>
          <a:p>
            <a:r>
              <a:rPr lang="en-GB" dirty="0" smtClean="0"/>
              <a:t>Technical presentations</a:t>
            </a:r>
          </a:p>
          <a:p>
            <a:pPr lvl="2"/>
            <a:r>
              <a:rPr lang="en-GB" dirty="0"/>
              <a:t>11-14-0643r0	Message flows for local network service discovery</a:t>
            </a:r>
          </a:p>
          <a:p>
            <a:pPr lvl="2"/>
            <a:r>
              <a:rPr lang="en-GB" dirty="0"/>
              <a:t>11-14-0618r1	</a:t>
            </a:r>
            <a:r>
              <a:rPr lang="en-GB" dirty="0" err="1"/>
              <a:t>TGaq</a:t>
            </a:r>
            <a:r>
              <a:rPr lang="en-GB" dirty="0"/>
              <a:t> CAG Number </a:t>
            </a:r>
            <a:r>
              <a:rPr lang="en-GB" dirty="0" smtClean="0"/>
              <a:t>IE</a:t>
            </a:r>
          </a:p>
          <a:p>
            <a:pPr lvl="2"/>
            <a:r>
              <a:rPr lang="en-GB" dirty="0" smtClean="0"/>
              <a:t>11-14-0667r0	Service </a:t>
            </a:r>
            <a:r>
              <a:rPr lang="en-GB" dirty="0"/>
              <a:t>Indication Consideration of 802.11aq</a:t>
            </a:r>
          </a:p>
          <a:p>
            <a:pPr lvl="2"/>
            <a:r>
              <a:rPr lang="en-GB" dirty="0"/>
              <a:t>11-14-0668r0	</a:t>
            </a:r>
            <a:r>
              <a:rPr lang="en-GB" dirty="0" smtClean="0"/>
              <a:t>Security </a:t>
            </a:r>
            <a:r>
              <a:rPr lang="en-GB" dirty="0"/>
              <a:t>and Privacy Consideration of 802.11aq</a:t>
            </a:r>
          </a:p>
          <a:p>
            <a:pPr lvl="2"/>
            <a:r>
              <a:rPr lang="en-GB" dirty="0"/>
              <a:t>11-14-0657r0	</a:t>
            </a:r>
            <a:r>
              <a:rPr lang="en-GB" dirty="0" smtClean="0"/>
              <a:t>Pre-Association </a:t>
            </a:r>
            <a:r>
              <a:rPr lang="en-GB" dirty="0"/>
              <a:t>Discovery Protocol</a:t>
            </a:r>
          </a:p>
          <a:p>
            <a:pPr lvl="2"/>
            <a:r>
              <a:rPr lang="en-GB" dirty="0"/>
              <a:t>11-14-0685r0	ANNEX-Text-PAD-Protocol-for-ANDSF</a:t>
            </a:r>
          </a:p>
          <a:p>
            <a:pPr lvl="2"/>
            <a:r>
              <a:rPr lang="en-GB" dirty="0"/>
              <a:t>11-14-0158r2	</a:t>
            </a:r>
            <a:r>
              <a:rPr lang="en-GB" dirty="0" smtClean="0"/>
              <a:t>Service-Transaction-Protocol-for-ANDSF</a:t>
            </a:r>
            <a:endParaRPr lang="en-GB" dirty="0"/>
          </a:p>
          <a:p>
            <a:r>
              <a:rPr lang="en-GB" dirty="0" smtClean="0"/>
              <a:t>Teleconference: </a:t>
            </a:r>
            <a:r>
              <a:rPr lang="en-GB" dirty="0"/>
              <a:t>8</a:t>
            </a:r>
            <a:r>
              <a:rPr lang="en-GB" baseline="30000" dirty="0" smtClean="0"/>
              <a:t>th</a:t>
            </a:r>
            <a:r>
              <a:rPr lang="en-GB" dirty="0" smtClean="0"/>
              <a:t> July </a:t>
            </a:r>
            <a:r>
              <a:rPr lang="en-GB" dirty="0" smtClean="0"/>
              <a:t>2014 , 10:00 ET</a:t>
            </a:r>
          </a:p>
          <a:p>
            <a:r>
              <a:rPr lang="en-GB" dirty="0" smtClean="0"/>
              <a:t>Plans for July 2014</a:t>
            </a:r>
            <a:endParaRPr lang="en-GB" sz="2000" dirty="0" smtClean="0"/>
          </a:p>
          <a:p>
            <a:pPr lvl="1"/>
            <a:r>
              <a:rPr lang="en-GB" sz="1800" dirty="0" smtClean="0"/>
              <a:t>Addition of text to Draft 0.01 to form D0.02</a:t>
            </a:r>
          </a:p>
          <a:p>
            <a:pPr lvl="1"/>
            <a:r>
              <a:rPr lang="en-GB" sz="1800" dirty="0" smtClean="0"/>
              <a:t>Start of comment collection on Draft 0.02</a:t>
            </a: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13132</TotalTime>
  <Words>106</Words>
  <Application>Microsoft Office PowerPoint</Application>
  <PresentationFormat>On-screen Show (4:3)</PresentationFormat>
  <Paragraphs>39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757</cp:revision>
  <cp:lastPrinted>1998-02-10T13:28:06Z</cp:lastPrinted>
  <dcterms:created xsi:type="dcterms:W3CDTF">2004-12-02T14:01:45Z</dcterms:created>
  <dcterms:modified xsi:type="dcterms:W3CDTF">2014-05-16T02:00:55Z</dcterms:modified>
</cp:coreProperties>
</file>