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6" r:id="rId4"/>
    <p:sldId id="267" r:id="rId5"/>
    <p:sldId id="270" r:id="rId6"/>
    <p:sldId id="271" r:id="rId7"/>
    <p:sldId id="273" r:id="rId8"/>
    <p:sldId id="268" r:id="rId9"/>
    <p:sldId id="275" r:id="rId10"/>
    <p:sldId id="27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6" y="2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11-14/0677-00-00axr0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Comparison of Calibration Methodology for MAC Simulation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2014-05-15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393700" y="2349500"/>
          <a:ext cx="8378825" cy="4051300"/>
        </p:xfrm>
        <a:graphic>
          <a:graphicData uri="http://schemas.openxmlformats.org/presentationml/2006/ole">
            <p:oleObj spid="_x0000_s3076" name="Document" r:id="rId4" imgW="8678460" imgH="7832934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Enhancement Made to NS3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56792"/>
            <a:ext cx="4536504" cy="489654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PHY Model: </a:t>
            </a:r>
            <a:r>
              <a:rPr lang="en-US" dirty="0" err="1" smtClean="0"/>
              <a:t>TGn</a:t>
            </a:r>
            <a:r>
              <a:rPr lang="en-US" dirty="0" smtClean="0"/>
              <a:t>/TGac Model B/D.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Lower and Upper MAC </a:t>
            </a:r>
            <a:r>
              <a:rPr lang="en-US" dirty="0" err="1" smtClean="0"/>
              <a:t>Tx</a:t>
            </a:r>
            <a:r>
              <a:rPr lang="en-US" dirty="0" smtClean="0"/>
              <a:t> Data Path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802.11n/ac enhancement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VHT BSS operation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VHT RTS procedure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NDP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20/40/80/160 </a:t>
            </a:r>
            <a:r>
              <a:rPr lang="en-US" dirty="0" smtClean="0"/>
              <a:t>Channel Width </a:t>
            </a:r>
            <a:r>
              <a:rPr lang="en-US" dirty="0" smtClean="0"/>
              <a:t>Selection</a:t>
            </a:r>
            <a:r>
              <a:rPr lang="en-US" dirty="0" smtClean="0"/>
              <a:t>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al.,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338994"/>
            <a:ext cx="4610789" cy="3977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We have been doing MAC simulation calibration using the ns3 based platform.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 presentation compares different proposals of calibration methodology for MAC simulation presented in </a:t>
            </a:r>
            <a:r>
              <a:rPr lang="en-US" dirty="0" err="1" smtClean="0"/>
              <a:t>TGax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We propose a bottom up calibration methodology for MAC simulation which is a method to validate essential MAC features for </a:t>
            </a:r>
            <a:r>
              <a:rPr lang="en-GB" dirty="0" smtClean="0"/>
              <a:t>integrated MAC PHY system level simulation</a:t>
            </a:r>
            <a:r>
              <a:rPr lang="en-US" dirty="0" smtClean="0"/>
              <a:t>, including identification of the importance and priority of MAC calibration cases.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al.,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Outline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Background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Comparison of Calibration Methodologies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Bottom up Calibration Method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Calibration Decision Matrix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Conclusions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Features Enhancement Made to NS3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al.,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MAC Calibration Goal: Validate essential MAC features across different integrated PHY MAC simulation implementations.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Previous </a:t>
            </a:r>
            <a:r>
              <a:rPr lang="en-US" dirty="0" err="1" smtClean="0"/>
              <a:t>TGax</a:t>
            </a:r>
            <a:r>
              <a:rPr lang="en-US" dirty="0" smtClean="0"/>
              <a:t> MAC calibration contributions proposed several methods, such as: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11-14/0600r0 “</a:t>
            </a:r>
            <a:r>
              <a:rPr lang="en-US" altLang="en-US" dirty="0" smtClean="0"/>
              <a:t>Proposed Calibration For MAC simulator</a:t>
            </a:r>
            <a:r>
              <a:rPr lang="en-US" dirty="0" smtClean="0"/>
              <a:t>” proposed “to start with ‘PHY agnostic’ tests”.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11-14/0582r0</a:t>
            </a:r>
            <a:r>
              <a:rPr lang="en-US" dirty="0" smtClean="0">
                <a:solidFill>
                  <a:schemeClr val="tx1"/>
                </a:solidFill>
              </a:rPr>
              <a:t> proposed “</a:t>
            </a:r>
            <a:r>
              <a:rPr lang="en-US" dirty="0" smtClean="0"/>
              <a:t>necessary to do function testing before looking at the performance metrics”.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11-14/</a:t>
            </a:r>
            <a:r>
              <a:rPr lang="en-US" altLang="zh-CN" dirty="0" smtClean="0"/>
              <a:t>0634</a:t>
            </a:r>
            <a:r>
              <a:rPr lang="en-US" dirty="0" smtClean="0"/>
              <a:t>r0 proposed a hybrid approach of “</a:t>
            </a:r>
            <a:r>
              <a:rPr lang="en-US" altLang="zh-CN" dirty="0" smtClean="0"/>
              <a:t>Examine simulation log for deterministic MAC behavior” and “Compare performance test for nondeterministic MAC behavior”.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11-14/0571r0 proposed “Integrated system simulation”.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There is a need to converge to a common calibration methodology.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al.,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Calibration Methodologies</a:t>
            </a:r>
            <a:endParaRPr 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323526" y="1484784"/>
          <a:ext cx="8424937" cy="5036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482"/>
                <a:gridCol w="1795596"/>
                <a:gridCol w="1717527"/>
                <a:gridCol w="2029805"/>
                <a:gridCol w="1869527"/>
              </a:tblGrid>
              <a:tr h="2538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DCN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11-14/0600r0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11-14/0582r0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11-14/</a:t>
                      </a:r>
                      <a:r>
                        <a:rPr lang="en-US" altLang="zh-CN" sz="1400" dirty="0" smtClean="0"/>
                        <a:t>0634</a:t>
                      </a:r>
                      <a:r>
                        <a:rPr lang="en-US" sz="1400" dirty="0" smtClean="0"/>
                        <a:t>r0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11-14/0571r0</a:t>
                      </a:r>
                      <a:endParaRPr lang="en-US" sz="1400" dirty="0"/>
                    </a:p>
                  </a:txBody>
                  <a:tcPr/>
                </a:tc>
              </a:tr>
              <a:tr h="142921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Proposal</a:t>
                      </a:r>
                      <a:r>
                        <a:rPr lang="en-US" sz="1400" baseline="0" dirty="0" smtClean="0"/>
                        <a:t> Summary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Suggest to start with ‘PHY agnostic’ tests</a:t>
                      </a:r>
                      <a:r>
                        <a:rPr lang="en-US" sz="1400" baseline="0" dirty="0" smtClean="0"/>
                        <a:t> a</a:t>
                      </a:r>
                      <a:r>
                        <a:rPr lang="en-US" sz="1400" dirty="0" smtClean="0"/>
                        <a:t>nd show performance of MAC features based on </a:t>
                      </a:r>
                      <a:r>
                        <a:rPr lang="en-US" sz="1400" dirty="0" err="1" smtClean="0"/>
                        <a:t>Thpt</a:t>
                      </a:r>
                      <a:r>
                        <a:rPr lang="en-US" sz="1400" dirty="0" smtClean="0"/>
                        <a:t> and PER.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A test case as a pre-configured series of virtual TX and RX event.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Calibrate by checking related MAC FSM states at each time slot.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Examine simulation log for deterministic MAC behavior.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Compare performance test for nondeterministic MAC behavior.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Provide comprehensive performance evaluation of PHY and MAC techniques in an environment that is close to a real-world scenario.</a:t>
                      </a:r>
                    </a:p>
                  </a:txBody>
                  <a:tcPr/>
                </a:tc>
              </a:tr>
              <a:tr h="137851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Examples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en-US" sz="1400" dirty="0" smtClean="0"/>
                        <a:t>MAC overhead w/</a:t>
                      </a:r>
                      <a:r>
                        <a:rPr lang="en-US" altLang="en-US" sz="1400" dirty="0" err="1" smtClean="0"/>
                        <a:t>wo</a:t>
                      </a:r>
                      <a:r>
                        <a:rPr lang="en-US" altLang="en-US" sz="1400" dirty="0" smtClean="0"/>
                        <a:t> RTS/CTS.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en-US" sz="1400" dirty="0" smtClean="0"/>
                        <a:t>Deferral Tests.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en-US" sz="1400" dirty="0" err="1" smtClean="0"/>
                        <a:t>Backoff</a:t>
                      </a:r>
                      <a:r>
                        <a:rPr lang="en-US" altLang="en-US" sz="1400" dirty="0" smtClean="0"/>
                        <a:t> procedure.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en-US" sz="1400" dirty="0" smtClean="0">
                          <a:solidFill>
                            <a:schemeClr val="tx1"/>
                          </a:solidFill>
                        </a:rPr>
                        <a:t>NAV deferral.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Event timing and MAC state tracing of  EDCA procedure.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/>
                        <a:t>Simulation Log</a:t>
                      </a:r>
                      <a:r>
                        <a:rPr lang="en-US" altLang="zh-CN" sz="1200" dirty="0" smtClean="0"/>
                        <a:t>: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dirty="0" smtClean="0"/>
                        <a:t>Basic deferral and </a:t>
                      </a:r>
                      <a:r>
                        <a:rPr lang="en-US" sz="1200" dirty="0" err="1" smtClean="0"/>
                        <a:t>backoff</a:t>
                      </a:r>
                      <a:r>
                        <a:rPr lang="en-US" sz="1200" dirty="0" smtClean="0"/>
                        <a:t>, Basic RTS/CTS.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baseline="0" dirty="0" smtClean="0"/>
                        <a:t>P</a:t>
                      </a:r>
                      <a:r>
                        <a:rPr lang="en-US" altLang="zh-CN" sz="1200" dirty="0" smtClean="0"/>
                        <a:t>erformance test:</a:t>
                      </a:r>
                      <a:r>
                        <a:rPr lang="en-US" altLang="zh-CN" sz="1200" baseline="0" dirty="0" smtClean="0"/>
                        <a:t> 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dirty="0" smtClean="0"/>
                        <a:t>Aggregation,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RTS/CTS for hidden node,</a:t>
                      </a:r>
                      <a:r>
                        <a:rPr lang="en-US" sz="1200" baseline="0" dirty="0" smtClean="0"/>
                        <a:t> EDCA procedure.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Calibrate the system level performance. The output metrics are CDF of: Per-STA throughput,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Per-BSS Throughput,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Packet Loss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sz="1200" dirty="0" smtClean="0"/>
                        <a:t>and Transmission Latency.</a:t>
                      </a:r>
                    </a:p>
                  </a:txBody>
                  <a:tcPr/>
                </a:tc>
              </a:tr>
              <a:tr h="8313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 Use p</a:t>
                      </a:r>
                      <a:r>
                        <a:rPr lang="en-US" sz="1600" dirty="0" smtClean="0"/>
                        <a:t>erformance simulation results to calibrate</a:t>
                      </a:r>
                      <a:r>
                        <a:rPr lang="en-US" sz="1600" baseline="0" dirty="0" smtClean="0"/>
                        <a:t>  simulators.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 Different simulators</a:t>
                      </a:r>
                      <a:r>
                        <a:rPr lang="en-US" sz="1600" baseline="0" dirty="0" smtClean="0"/>
                        <a:t> may define different FSM states and transitions at the same time slot.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zh-CN" sz="1600" dirty="0" smtClean="0"/>
                        <a:t> Methodology focus</a:t>
                      </a:r>
                      <a:r>
                        <a:rPr lang="en-US" altLang="zh-CN" sz="1600" baseline="0" dirty="0" smtClean="0"/>
                        <a:t> on simulation log comparison.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1600" smtClean="0"/>
                        <a:t> </a:t>
                      </a:r>
                      <a:r>
                        <a:rPr lang="en-US" sz="1600" smtClean="0"/>
                        <a:t>Calibration of system level  performance</a:t>
                      </a:r>
                      <a:r>
                        <a:rPr lang="en-US" sz="1600" baseline="0" smtClean="0"/>
                        <a:t>.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al.,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up calibration method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It is pertinent to start with validating more fundamental directly quantifiable MAC features.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Lower MAC is more fundamental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Lower MAC (timing critical): e.g. </a:t>
            </a:r>
            <a:r>
              <a:rPr lang="en-US" sz="1800" dirty="0" err="1" smtClean="0"/>
              <a:t>Tx</a:t>
            </a:r>
            <a:r>
              <a:rPr lang="en-US" sz="1800" dirty="0" smtClean="0"/>
              <a:t> path, CCA, EDCA, etc. </a:t>
            </a:r>
            <a:r>
              <a:rPr lang="en-US" sz="1800" dirty="0" smtClean="0">
                <a:sym typeface="Wingdings" pitchFamily="2" charset="2"/>
              </a:rPr>
              <a:t> more important, higher priority.</a:t>
            </a: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Upper MAC: e.g. protocol, </a:t>
            </a:r>
            <a:r>
              <a:rPr lang="en-US" sz="1800" dirty="0" smtClean="0">
                <a:sym typeface="Wingdings" pitchFamily="2" charset="2"/>
              </a:rPr>
              <a:t> less important, lower </a:t>
            </a:r>
            <a:r>
              <a:rPr lang="en-US" sz="1800" dirty="0" smtClean="0"/>
              <a:t>priority.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Some MAC features are directly quantifiable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Direct </a:t>
            </a:r>
            <a:r>
              <a:rPr lang="en-US" sz="1800" dirty="0" smtClean="0">
                <a:sym typeface="Wingdings" pitchFamily="2" charset="2"/>
              </a:rPr>
              <a:t> Higher priority</a:t>
            </a:r>
            <a:endParaRPr lang="en-US" sz="1800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IFS, Aggregation density </a:t>
            </a:r>
            <a:r>
              <a:rPr lang="en-US" dirty="0" err="1" smtClean="0"/>
              <a:t>vs</a:t>
            </a:r>
            <a:r>
              <a:rPr lang="en-US" dirty="0" smtClean="0"/>
              <a:t> throughput, Beacon interval accuracy, TSF accuracy, etc.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Indirect </a:t>
            </a:r>
            <a:r>
              <a:rPr lang="en-US" sz="1800" dirty="0" smtClean="0">
                <a:sym typeface="Wingdings" pitchFamily="2" charset="2"/>
              </a:rPr>
              <a:t> Lower priority</a:t>
            </a:r>
            <a:endParaRPr lang="en-US" sz="1800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Dependent on Directly Quantifiable features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Upper MAC protocol performance, such as Association, PS, etc.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Calibration Decision Matrix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Decision to prioritize calibration cases.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al.,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115616" y="2708921"/>
          <a:ext cx="7056783" cy="3553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261"/>
                <a:gridCol w="2352261"/>
                <a:gridCol w="2352261"/>
              </a:tblGrid>
              <a:tr h="117613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 </a:t>
                      </a:r>
                      <a:r>
                        <a:rPr lang="en-US" baseline="0" dirty="0" smtClean="0"/>
                        <a:t>MAC feature</a:t>
                      </a:r>
                      <a:endParaRPr lang="en-US" dirty="0"/>
                    </a:p>
                  </a:txBody>
                  <a:tcPr anchor="ctr"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Higher MAC feature</a:t>
                      </a:r>
                      <a:endParaRPr lang="en-US" dirty="0"/>
                    </a:p>
                  </a:txBody>
                  <a:tcPr anchor="ctr"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13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</a:t>
                      </a:r>
                      <a:endParaRPr lang="en-US" dirty="0"/>
                    </a:p>
                  </a:txBody>
                  <a:tcPr anchor="ctr"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B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C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…..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G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H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I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…..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130"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endParaRPr lang="en-US" dirty="0"/>
                    </a:p>
                  </a:txBody>
                  <a:tcPr anchor="ctr"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D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E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F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…..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I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K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Calibration</a:t>
                      </a:r>
                      <a:r>
                        <a:rPr lang="en-US" baseline="0" dirty="0" smtClean="0"/>
                        <a:t> case L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…..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4139952" y="458112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Higher Priority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Propose bottom up calibration methodology for MAC simulation with calibration cases priority.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Lower MAC features &gt; Upper MAC features.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Direct &gt; Indirect.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Identification of the importance and priority of test cases by calibration case matrix.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We are developing our NS3 based simulation platform following these priority definitions.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al.,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Implemented Simulation Model</a:t>
            </a:r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multiple concurrent MAC simulation.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968375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63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403B824-957F-48D1-B86A-804A23071F7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" name="頁尾版面配置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 smtClean="0"/>
              <a:t>Chinghwa</a:t>
            </a:r>
            <a:r>
              <a:rPr lang="en-GB" dirty="0" smtClean="0"/>
              <a:t> Yu et al.,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92896"/>
            <a:ext cx="8028384" cy="3855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662</TotalTime>
  <Words>812</Words>
  <Application>Microsoft Office PowerPoint</Application>
  <PresentationFormat>如螢幕大小 (4:3)</PresentationFormat>
  <Paragraphs>136</Paragraphs>
  <Slides>10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802-11-Submission</vt:lpstr>
      <vt:lpstr>Microsoft Office Word 97 - 2003 Document</vt:lpstr>
      <vt:lpstr>Comparison of Calibration Methodology for MAC Simulation</vt:lpstr>
      <vt:lpstr>Abstract</vt:lpstr>
      <vt:lpstr>Outline</vt:lpstr>
      <vt:lpstr>Background</vt:lpstr>
      <vt:lpstr>Comparison of Calibration Methodologies</vt:lpstr>
      <vt:lpstr>Bottom up calibration method</vt:lpstr>
      <vt:lpstr>Proposed Calibration Decision Matrix</vt:lpstr>
      <vt:lpstr>Conclusions</vt:lpstr>
      <vt:lpstr>Implemented Simulation Model</vt:lpstr>
      <vt:lpstr>Features Enhancement Made to NS3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Simulation Calibration Methodology Comparison</dc:title>
  <dc:creator>Mediatek</dc:creator>
  <cp:lastModifiedBy>Mediatek</cp:lastModifiedBy>
  <cp:revision>87</cp:revision>
  <cp:lastPrinted>1601-01-01T00:00:00Z</cp:lastPrinted>
  <dcterms:created xsi:type="dcterms:W3CDTF">2014-05-14T23:09:06Z</dcterms:created>
  <dcterms:modified xsi:type="dcterms:W3CDTF">2014-05-15T22:58:29Z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1045115470</vt:i4>
  </property>
  <property fmtid="{D5CDD505-2E9C-101B-9397-08002B2CF9AE}" pid="3" name="_NewReviewCycle">
    <vt:lpwstr/>
  </property>
  <property fmtid="{D5CDD505-2E9C-101B-9397-08002B2CF9AE}" pid="4" name="_EmailSubject">
    <vt:lpwstr>DCN: 11-14/0677-00-00ax Comparison of Calibration Methodology of MAC Simulation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</Properties>
</file>