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1" autoAdjust="0"/>
  </p:normalViewPr>
  <p:slideViewPr>
    <p:cSldViewPr>
      <p:cViewPr>
        <p:scale>
          <a:sx n="60" d="100"/>
          <a:sy n="60" d="100"/>
        </p:scale>
        <p:origin x="-1644" y="-2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6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Gal/</a:t>
            </a:r>
            <a:r>
              <a:rPr lang="en-GB" dirty="0" err="1" smtClean="0"/>
              <a:t>Alecs</a:t>
            </a:r>
            <a:r>
              <a:rPr lang="en-GB" dirty="0" smtClean="0"/>
              <a:t> Wilocity/Qualcomm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11-14/0652r1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</a:t>
            </a:r>
            <a:r>
              <a:rPr lang="en-US" dirty="0" smtClean="0"/>
              <a:t>802.11ad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 smtClean="0"/>
              <a:t>Gal/</a:t>
            </a:r>
            <a:r>
              <a:rPr lang="en-GB" dirty="0" err="1" smtClean="0"/>
              <a:t>Alecs</a:t>
            </a:r>
            <a:r>
              <a:rPr lang="en-GB" dirty="0" smtClean="0"/>
              <a:t> Wilocity/Qualcomm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05" y="18814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49086"/>
              </p:ext>
            </p:extLst>
          </p:nvPr>
        </p:nvGraphicFramePr>
        <p:xfrm>
          <a:off x="647564" y="2399288"/>
          <a:ext cx="7956885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170"/>
                <a:gridCol w="1335190"/>
                <a:gridCol w="1008112"/>
                <a:gridCol w="864096"/>
                <a:gridCol w="2844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Affiliation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Address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Email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Alecsander Eitan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Qualcomm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eitana@qti.qualcomm.com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 </a:t>
                      </a:r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Basson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Wilocity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gal.basson@wilocity.com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 Wang 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Marvell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leileiw@marvell.com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Dmitry </a:t>
                      </a:r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Cherniavsky</a:t>
                      </a:r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Silicon Image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Dmitry.Cherniavsky@siliconimage.com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James Wang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Mediatek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james.wang@mediatek.com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Saishankar</a:t>
                      </a:r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Nandagopalan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Tensorcom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nsai@tensorcom.com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Sven </a:t>
                      </a:r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Mesecke</a:t>
                      </a:r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Nitero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smesecke@nitero.com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alcomm3x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34" y="4033376"/>
            <a:ext cx="4207302" cy="2670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7" y="244665"/>
            <a:ext cx="7770813" cy="1065213"/>
          </a:xfrm>
        </p:spPr>
        <p:txBody>
          <a:bodyPr/>
          <a:lstStyle/>
          <a:p>
            <a:r>
              <a:rPr lang="en-US" dirty="0" smtClean="0"/>
              <a:t>Coverage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1260629"/>
            <a:ext cx="5419227" cy="46518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Based on Room coverage 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Ray tracing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Varying room dimensions/networking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Measured Radiation Pattern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BF impairments</a:t>
            </a:r>
            <a:endParaRPr lang="en-US" sz="20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Statistics on the room coverage</a:t>
            </a:r>
            <a:endParaRPr lang="en-US" sz="2000" b="0" dirty="0" smtClean="0"/>
          </a:p>
          <a:p>
            <a:pPr marL="688975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7" name="Content Placeholder 7" descr="cub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82185" y="1448780"/>
            <a:ext cx="3207224" cy="24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" y="4050436"/>
            <a:ext cx="3455801" cy="26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2960"/>
          </a:xfrm>
        </p:spPr>
        <p:txBody>
          <a:bodyPr/>
          <a:lstStyle/>
          <a:p>
            <a:r>
              <a:rPr lang="en-US" dirty="0"/>
              <a:t>Coverage  - desktop scanning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Gal/</a:t>
            </a:r>
            <a:r>
              <a:rPr lang="en-GB" dirty="0" err="1">
                <a:solidFill>
                  <a:schemeClr val="tx1"/>
                </a:solidFill>
              </a:rPr>
              <a:t>Alecs</a:t>
            </a:r>
            <a:r>
              <a:rPr lang="en-GB" dirty="0">
                <a:solidFill>
                  <a:schemeClr val="tx1"/>
                </a:solidFill>
              </a:rPr>
              <a:t> Wilocity/Qualcomm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15563"/>
              </p:ext>
            </p:extLst>
          </p:nvPr>
        </p:nvGraphicFramePr>
        <p:xfrm>
          <a:off x="925015" y="1340768"/>
          <a:ext cx="739140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733801"/>
              </a:tblGrid>
              <a:tr h="2442863">
                <a:tc>
                  <a:txBody>
                    <a:bodyPr/>
                    <a:lstStyle/>
                    <a:p>
                      <a:r>
                        <a:rPr lang="en-US" dirty="0" smtClean="0"/>
                        <a:t>Back of platform – 16QAM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side– 16QAM limited</a:t>
                      </a:r>
                      <a:endParaRPr lang="en-US" dirty="0"/>
                    </a:p>
                  </a:txBody>
                  <a:tcPr/>
                </a:tc>
              </a:tr>
              <a:tr h="258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Back of platform – 64QAM 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Screen side – 64QAM limited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9" y="1645568"/>
            <a:ext cx="3476624" cy="20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9" y="4103587"/>
            <a:ext cx="3476623" cy="21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88" y="1645568"/>
            <a:ext cx="3361508" cy="208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88" y="4103587"/>
            <a:ext cx="3361508" cy="22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2960"/>
          </a:xfrm>
        </p:spPr>
        <p:txBody>
          <a:bodyPr/>
          <a:lstStyle/>
          <a:p>
            <a:r>
              <a:rPr lang="en-US" dirty="0"/>
              <a:t>Coverage  - Sit &amp; Talk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71194"/>
              </p:ext>
            </p:extLst>
          </p:nvPr>
        </p:nvGraphicFramePr>
        <p:xfrm>
          <a:off x="1115616" y="1428328"/>
          <a:ext cx="6934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381"/>
                <a:gridCol w="3429819"/>
              </a:tblGrid>
              <a:tr h="2476500">
                <a:tc>
                  <a:txBody>
                    <a:bodyPr/>
                    <a:lstStyle/>
                    <a:p>
                      <a:r>
                        <a:rPr lang="en-US" dirty="0" smtClean="0"/>
                        <a:t>Back of platform – 16QAM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side– 16QAM limited</a:t>
                      </a:r>
                      <a:endParaRPr lang="en-US" dirty="0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Back of platform – 64QAM 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Screen side– 64QAM limited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34" y="1803106"/>
            <a:ext cx="3319882" cy="20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34" y="4279920"/>
            <a:ext cx="3319882" cy="20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4" y="1803106"/>
            <a:ext cx="3048471" cy="20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4" y="4279919"/>
            <a:ext cx="3048471" cy="20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6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Gal/</a:t>
            </a:r>
            <a:r>
              <a:rPr lang="en-GB" dirty="0" err="1">
                <a:solidFill>
                  <a:schemeClr val="tx1"/>
                </a:solidFill>
              </a:rPr>
              <a:t>Alecs</a:t>
            </a:r>
            <a:r>
              <a:rPr lang="en-GB" dirty="0">
                <a:solidFill>
                  <a:schemeClr val="tx1"/>
                </a:solidFill>
              </a:rPr>
              <a:t> Wilocity/Qualcomm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2960"/>
          </a:xfrm>
        </p:spPr>
        <p:txBody>
          <a:bodyPr/>
          <a:lstStyle/>
          <a:p>
            <a:r>
              <a:rPr lang="en-US" dirty="0"/>
              <a:t>Coverage  - room walk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96861"/>
              </p:ext>
            </p:extLst>
          </p:nvPr>
        </p:nvGraphicFramePr>
        <p:xfrm>
          <a:off x="971600" y="1448780"/>
          <a:ext cx="7086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352800"/>
              </a:tblGrid>
              <a:tr h="2476500">
                <a:tc>
                  <a:txBody>
                    <a:bodyPr/>
                    <a:lstStyle/>
                    <a:p>
                      <a:r>
                        <a:rPr lang="en-US" dirty="0" smtClean="0"/>
                        <a:t>Back of platform – 16QAM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side– 16QAM limited</a:t>
                      </a:r>
                      <a:endParaRPr lang="en-US" dirty="0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Back of platform – 64QAM 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Screen side– 64QAM limited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8" y="1792706"/>
            <a:ext cx="3555502" cy="20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8" y="4264443"/>
            <a:ext cx="3555502" cy="20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51" y="1796692"/>
            <a:ext cx="3200399" cy="20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52" y="4264442"/>
            <a:ext cx="3200398" cy="20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6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Gal/</a:t>
            </a:r>
            <a:r>
              <a:rPr lang="en-GB" dirty="0" err="1">
                <a:solidFill>
                  <a:schemeClr val="tx1"/>
                </a:solidFill>
              </a:rPr>
              <a:t>Alecs</a:t>
            </a:r>
            <a:r>
              <a:rPr lang="en-GB" dirty="0">
                <a:solidFill>
                  <a:schemeClr val="tx1"/>
                </a:solidFill>
              </a:rPr>
              <a:t> Wilocity/Qualcomm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64QAM: Additional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56" y="1981200"/>
            <a:ext cx="3852428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It is clear that the main multiplicative noise in the 60G link is the Phase Noise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Link budget can be further increased by using better suited constellation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by DVB-S2X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3226"/>
            <a:ext cx="4572000" cy="38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35996" y="5661248"/>
            <a:ext cx="4320480" cy="441549"/>
          </a:xfrm>
        </p:spPr>
        <p:txBody>
          <a:bodyPr/>
          <a:lstStyle/>
          <a:p>
            <a:pPr marL="0" indent="0" algn="ctr"/>
            <a:r>
              <a:rPr lang="en-US" sz="2400" dirty="0" smtClean="0">
                <a:solidFill>
                  <a:srgbClr val="0070C0"/>
                </a:solidFill>
              </a:rPr>
              <a:t>8+16+20+20APSK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Gal/</a:t>
            </a:r>
            <a:r>
              <a:rPr lang="en-GB" dirty="0" err="1">
                <a:solidFill>
                  <a:schemeClr val="tx1"/>
                </a:solidFill>
              </a:rPr>
              <a:t>Alecs</a:t>
            </a:r>
            <a:r>
              <a:rPr lang="en-GB" dirty="0">
                <a:solidFill>
                  <a:schemeClr val="tx1"/>
                </a:solidFill>
              </a:rPr>
              <a:t> Wilocity/Qualcomm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Increasing </a:t>
            </a:r>
            <a:r>
              <a:rPr lang="en-US" dirty="0" smtClean="0"/>
              <a:t>demand for capacity and new applications are driving the desire to enhance 11ad to support these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Technical feasibility to enhance 11ad with MIMO and channel bonding </a:t>
            </a:r>
            <a:r>
              <a:rPr lang="en-US" dirty="0" smtClean="0"/>
              <a:t>has </a:t>
            </a:r>
            <a:r>
              <a:rPr lang="en-US" dirty="0" smtClean="0"/>
              <a:t>been </a:t>
            </a:r>
            <a:r>
              <a:rPr lang="en-US" dirty="0" smtClean="0"/>
              <a:t>demonstrated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13/1408r1, 14/606r0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Suggest that 802.11 start a new SG on next generation 11ad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z="1200" dirty="0">
                <a:solidFill>
                  <a:schemeClr val="tx1"/>
                </a:solidFill>
              </a:rPr>
              <a:t>Gal/</a:t>
            </a:r>
            <a:r>
              <a:rPr lang="en-GB" sz="1200" dirty="0" err="1">
                <a:solidFill>
                  <a:schemeClr val="tx1"/>
                </a:solidFill>
              </a:rPr>
              <a:t>Alecs</a:t>
            </a:r>
            <a:r>
              <a:rPr lang="en-GB" sz="1200" dirty="0">
                <a:solidFill>
                  <a:schemeClr val="tx1"/>
                </a:solidFill>
              </a:rPr>
              <a:t> Wilocity/Qualcomm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3356992"/>
            <a:ext cx="7770813" cy="1065213"/>
          </a:xfrm>
        </p:spPr>
        <p:txBody>
          <a:bodyPr/>
          <a:lstStyle/>
          <a:p>
            <a:r>
              <a:rPr lang="en-US" sz="16600" dirty="0" smtClean="0"/>
              <a:t>Backup</a:t>
            </a:r>
            <a:endParaRPr lang="en-US" sz="1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7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GB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 smtClean="0"/>
              <a:t>Gal/</a:t>
            </a:r>
            <a:r>
              <a:rPr lang="en-GB" dirty="0" err="1" smtClean="0"/>
              <a:t>Alecs</a:t>
            </a:r>
            <a:r>
              <a:rPr lang="en-GB" dirty="0" smtClean="0"/>
              <a:t> Wilocity/Qualcomm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4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and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This presentation is a continuation to the following presentations </a:t>
            </a:r>
            <a:r>
              <a:rPr lang="en-GB" kern="0" dirty="0" smtClean="0"/>
              <a:t>13/1408r1</a:t>
            </a:r>
            <a:r>
              <a:rPr lang="en-GB" kern="0" dirty="0"/>
              <a:t> </a:t>
            </a:r>
            <a:r>
              <a:rPr lang="en-GB" kern="0" dirty="0" smtClean="0"/>
              <a:t>and 14/136r3, which suggested MIMO and channel bonding as methods to increase throughput in 60 GHz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In this presentation, we show another possible mechanism to increase throughput, namely, the use of 64 QAM over SC modulation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GHz-graph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918" y="1808820"/>
            <a:ext cx="3641082" cy="154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~9GHz of unlicensed BW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Small </a:t>
            </a:r>
            <a:r>
              <a:rPr lang="en-US" sz="3200" dirty="0" smtClean="0"/>
              <a:t>antenna footprint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Drives Antenna array implementations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Beam forming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/>
              <a:t>Directivity</a:t>
            </a: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Low operating </a:t>
            </a:r>
            <a:r>
              <a:rPr lang="en-US" sz="3200" dirty="0" smtClean="0"/>
              <a:t>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Drive relaxed system requirements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Capacity at </a:t>
            </a:r>
            <a:r>
              <a:rPr lang="en-US" sz="3200" dirty="0" smtClean="0"/>
              <a:t>60GHz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Spatial separation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idx="16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6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3607"/>
            <a:ext cx="7770813" cy="1065213"/>
          </a:xfrm>
        </p:spPr>
        <p:txBody>
          <a:bodyPr/>
          <a:lstStyle/>
          <a:p>
            <a:r>
              <a:rPr lang="en-US" dirty="0" smtClean="0"/>
              <a:t>802.11ad Antenna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87" y="1927355"/>
            <a:ext cx="7770813" cy="53180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</a:t>
            </a:r>
            <a:r>
              <a:rPr lang="en-US" dirty="0" smtClean="0"/>
              <a:t>avelength </a:t>
            </a:r>
            <a:r>
              <a:rPr lang="en-US" dirty="0"/>
              <a:t>is 5mm, typical array antenna spacing is 2.5mm</a:t>
            </a:r>
            <a:r>
              <a:rPr lang="en-US" dirty="0" smtClean="0"/>
              <a:t>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 foot print antenna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4344988" y="6475413"/>
            <a:ext cx="528637" cy="36353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2" descr="C:\Users\alony\Documents\Sparrow\Presentations&amp;Reviews\Photos\IMG_39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35155" r="24370" b="38884"/>
          <a:stretch/>
        </p:blipFill>
        <p:spPr bwMode="auto">
          <a:xfrm>
            <a:off x="348197" y="4545888"/>
            <a:ext cx="1984418" cy="12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ony\Documents\Sparrow\Presentations&amp;Reviews\Photos\IMG_39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36237" r="37823" b="45699"/>
          <a:stretch/>
        </p:blipFill>
        <p:spPr bwMode="auto">
          <a:xfrm rot="10800000">
            <a:off x="359532" y="3477355"/>
            <a:ext cx="1984418" cy="10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39" y="3477355"/>
            <a:ext cx="2526420" cy="16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/>
          <a:srcRect l="18367" t="23734" r="12342" b="14522"/>
          <a:stretch>
            <a:fillRect/>
          </a:stretch>
        </p:blipFill>
        <p:spPr bwMode="auto">
          <a:xfrm>
            <a:off x="3253231" y="3471406"/>
            <a:ext cx="2526420" cy="168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48164" y="4854586"/>
            <a:ext cx="3575434" cy="68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800" kern="0" dirty="0" smtClean="0"/>
              <a:t>7x9 mm 24 3D antenna array</a:t>
            </a:r>
            <a:endParaRPr lang="en-US" sz="1800" kern="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253231" y="5230497"/>
            <a:ext cx="2592288" cy="68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800" kern="0" dirty="0" smtClean="0"/>
              <a:t>16 planar antenna array</a:t>
            </a:r>
            <a:endParaRPr lang="en-US" sz="1800" kern="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79512" y="5915106"/>
            <a:ext cx="2164438" cy="68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800" kern="0" dirty="0" smtClean="0"/>
              <a:t>17x8 mm 32 3D antenna array</a:t>
            </a:r>
            <a:endParaRPr lang="en-US" sz="1800" kern="0" dirty="0" smtClean="0"/>
          </a:p>
        </p:txBody>
      </p:sp>
      <p:sp>
        <p:nvSpPr>
          <p:cNvPr id="23" name="Date Placeholder 5"/>
          <p:cNvSpPr>
            <a:spLocks noGrp="1"/>
          </p:cNvSpPr>
          <p:nvPr>
            <p:ph type="dt" idx="4294967295"/>
          </p:nvPr>
        </p:nvSpPr>
        <p:spPr>
          <a:xfrm>
            <a:off x="647564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5" name="Footer Placeholder 5"/>
          <p:cNvSpPr>
            <a:spLocks noGrp="1"/>
          </p:cNvSpPr>
          <p:nvPr>
            <p:ph type="ftr" idx="16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0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Operating SNR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802.11ad high rate is a result of using high BW (1.76 GHz)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operating SNR for 4.6Gbps is  lower than 14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Gal </a:t>
            </a:r>
            <a:r>
              <a:rPr lang="en-GB" dirty="0" smtClean="0"/>
              <a:t>/</a:t>
            </a:r>
            <a:r>
              <a:rPr lang="en-GB" dirty="0" err="1" smtClean="0"/>
              <a:t>Alecs</a:t>
            </a:r>
            <a:r>
              <a:rPr lang="en-GB" dirty="0" smtClean="0"/>
              <a:t>, Wilocity/Qualcomm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727684" y="3328752"/>
            <a:ext cx="5312697" cy="2407817"/>
            <a:chOff x="170954" y="1364776"/>
            <a:chExt cx="8453603" cy="364394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54" y="1364776"/>
              <a:ext cx="8453603" cy="3630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 bwMode="auto">
            <a:xfrm>
              <a:off x="6564572" y="3916904"/>
              <a:ext cx="996287" cy="1091821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998560" y="3862316"/>
              <a:ext cx="996287" cy="1132763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3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increasing the TPT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Channel bonding </a:t>
            </a:r>
            <a:r>
              <a:rPr lang="en-US" dirty="0" smtClean="0"/>
              <a:t>feasibility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 have suggested 2 additional BW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Double channel-5.28GHz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Quadruple </a:t>
            </a:r>
            <a:r>
              <a:rPr lang="en-US" dirty="0" smtClean="0"/>
              <a:t>channel-10.56GHz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Triple channel should also be considered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We have shown technology feasibility of such an analog FE today.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Marinating low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MIMO </a:t>
            </a:r>
            <a:r>
              <a:rPr lang="en-US" dirty="0" smtClean="0"/>
              <a:t>feasibility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“Traditional MIMO”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“Spatial orthogonal MIMO”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 receiver simplification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Shown channel measurement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11-13 408r2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162861"/>
              </p:ext>
            </p:extLst>
          </p:nvPr>
        </p:nvGraphicFramePr>
        <p:xfrm>
          <a:off x="5616116" y="4216995"/>
          <a:ext cx="267652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Visio" r:id="rId3" imgW="6349819" imgH="4981624" progId="Visio.Drawing.11">
                  <p:embed/>
                </p:oleObj>
              </mc:Choice>
              <mc:Fallback>
                <p:oleObj name="Visio" r:id="rId3" imgW="6349819" imgH="49816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116" y="4216995"/>
                        <a:ext cx="2676525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idx="16"/>
          </p:nvPr>
        </p:nvSpPr>
        <p:spPr>
          <a:xfrm>
            <a:off x="5472100" y="6525344"/>
            <a:ext cx="3184520" cy="180975"/>
          </a:xfrm>
        </p:spPr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8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64QAM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38228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Rate increase of 50% with the existing BW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4.62Gbps </a:t>
            </a:r>
            <a:r>
              <a:rPr lang="en-US" sz="2400" dirty="0" smtClean="0">
                <a:sym typeface="Wingdings" panose="05000000000000000000" pitchFamily="2" charset="2"/>
              </a:rPr>
              <a:t> 6.93Gbps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Lower system power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Increased efficiency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Is it feasible over SC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84482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idx="4294967295"/>
          </p:nvPr>
        </p:nvSpPr>
        <p:spPr>
          <a:xfrm>
            <a:off x="5760132" y="6524389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z="1200" dirty="0">
                <a:solidFill>
                  <a:schemeClr val="tx1"/>
                </a:solidFill>
              </a:rPr>
              <a:t>Gal/</a:t>
            </a:r>
            <a:r>
              <a:rPr lang="en-GB" sz="1200" dirty="0" err="1">
                <a:solidFill>
                  <a:schemeClr val="tx1"/>
                </a:solidFill>
              </a:rPr>
              <a:t>Alecs</a:t>
            </a:r>
            <a:r>
              <a:rPr lang="en-GB" sz="1200" dirty="0">
                <a:solidFill>
                  <a:schemeClr val="tx1"/>
                </a:solidFill>
              </a:rPr>
              <a:t> Wilocity/Qualcomm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64QAM feasibility on SC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56" y="1981200"/>
            <a:ext cx="7956884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64QAM be supported on SC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 smtClean="0"/>
              <a:t>the </a:t>
            </a:r>
            <a:r>
              <a:rPr lang="en-US" sz="2400" dirty="0" smtClean="0"/>
              <a:t>transmit </a:t>
            </a:r>
            <a:r>
              <a:rPr lang="en-US" sz="2400" dirty="0" smtClean="0"/>
              <a:t>side</a:t>
            </a:r>
            <a:r>
              <a:rPr lang="en-US" sz="2400" dirty="0" smtClean="0"/>
              <a:t>, SC </a:t>
            </a:r>
            <a:r>
              <a:rPr lang="en-US" sz="2400" dirty="0" smtClean="0"/>
              <a:t>has 2-3dB </a:t>
            </a:r>
            <a:r>
              <a:rPr lang="en-US" sz="2400" dirty="0" smtClean="0"/>
              <a:t>less </a:t>
            </a:r>
            <a:r>
              <a:rPr lang="en-US" sz="2400" dirty="0" smtClean="0"/>
              <a:t>P2A (Compared to OFDM), </a:t>
            </a:r>
            <a:r>
              <a:rPr lang="en-US" sz="2400" dirty="0" smtClean="0"/>
              <a:t>hence 2-3dB less backoff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On the receive side Channel may </a:t>
            </a:r>
            <a:r>
              <a:rPr lang="en-US" sz="2400" dirty="0">
                <a:sym typeface="Wingdings" panose="05000000000000000000" pitchFamily="2" charset="2"/>
              </a:rPr>
              <a:t>i</a:t>
            </a:r>
            <a:r>
              <a:rPr lang="en-US" sz="2400" dirty="0" smtClean="0">
                <a:sym typeface="Wingdings" panose="05000000000000000000" pitchFamily="2" charset="2"/>
              </a:rPr>
              <a:t>ncrease SNR requirements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Many 60GHz are using array implementations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Channel is very close to AWGN in the LOS case [408r2]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Phase Noise (PN) immunity should be investigated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04248" y="6453336"/>
            <a:ext cx="2102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Gal/</a:t>
            </a:r>
            <a:r>
              <a:rPr lang="en-GB" sz="1200" dirty="0" err="1">
                <a:solidFill>
                  <a:schemeClr val="tx1"/>
                </a:solidFill>
              </a:rPr>
              <a:t>Alecs</a:t>
            </a:r>
            <a:r>
              <a:rPr lang="en-GB" sz="1200" dirty="0">
                <a:solidFill>
                  <a:schemeClr val="tx1"/>
                </a:solidFill>
              </a:rPr>
              <a:t> Wilocity/Qualcomm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for SC 64QAM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56" y="1981201"/>
            <a:ext cx="7956884" cy="28037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Fixed point implementation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FDE equalization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AWGN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PN included both on TX and RX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No TX EVM</a:t>
            </a:r>
            <a:endParaRPr lang="en-US" sz="2000" dirty="0" smtClean="0"/>
          </a:p>
          <a:p>
            <a:pPr marL="400050" lvl="1" indent="0"/>
            <a:endParaRPr lang="ru-R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34865"/>
              </p:ext>
            </p:extLst>
          </p:nvPr>
        </p:nvGraphicFramePr>
        <p:xfrm>
          <a:off x="1259632" y="48691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 Rate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Rx C/N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64QAM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17.3dB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19.1dB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22.0dB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15028" y="6509771"/>
            <a:ext cx="2102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Gal/</a:t>
            </a:r>
            <a:r>
              <a:rPr lang="en-GB" sz="1200" dirty="0" err="1">
                <a:solidFill>
                  <a:schemeClr val="tx1"/>
                </a:solidFill>
              </a:rPr>
              <a:t>Alecs</a:t>
            </a:r>
            <a:r>
              <a:rPr lang="en-GB" sz="1200" dirty="0">
                <a:solidFill>
                  <a:schemeClr val="tx1"/>
                </a:solidFill>
              </a:rPr>
              <a:t> Wilocity/Qualcomm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0393"/>
            <a:ext cx="3911973" cy="252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14504</TotalTime>
  <Words>642</Words>
  <Application>Microsoft Office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802-11-Submission</vt:lpstr>
      <vt:lpstr>Visio</vt:lpstr>
      <vt:lpstr>Next Generation 802.11ad</vt:lpstr>
      <vt:lpstr>Motivation and purpose</vt:lpstr>
      <vt:lpstr>802.11ad Attributes</vt:lpstr>
      <vt:lpstr>802.11ad Antenna size</vt:lpstr>
      <vt:lpstr>Low Operating SNR</vt:lpstr>
      <vt:lpstr>Methods for increasing the TPT</vt:lpstr>
      <vt:lpstr>64QAM Motivation</vt:lpstr>
      <vt:lpstr>64QAM feasibility on SC </vt:lpstr>
      <vt:lpstr>Simulation results for SC 64QAM</vt:lpstr>
      <vt:lpstr>Coverage simulation</vt:lpstr>
      <vt:lpstr>Coverage  - desktop scanning</vt:lpstr>
      <vt:lpstr>Coverage  - Sit &amp; Talk</vt:lpstr>
      <vt:lpstr>Coverage  - room walk</vt:lpstr>
      <vt:lpstr>SC 64QAM: Additional Improvement</vt:lpstr>
      <vt:lpstr>Summary</vt:lpstr>
      <vt:lpstr>Backup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802.11ad+</dc:title>
  <dc:creator>Carlos Cordeiro</dc:creator>
  <cp:lastModifiedBy>Gal Basson</cp:lastModifiedBy>
  <cp:revision>292</cp:revision>
  <cp:lastPrinted>2013-03-13T01:06:54Z</cp:lastPrinted>
  <dcterms:created xsi:type="dcterms:W3CDTF">2013-02-25T08:14:14Z</dcterms:created>
  <dcterms:modified xsi:type="dcterms:W3CDTF">2014-05-13T19:50:29Z</dcterms:modified>
</cp:coreProperties>
</file>