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1" r:id="rId3"/>
    <p:sldId id="297" r:id="rId4"/>
    <p:sldId id="298" r:id="rId5"/>
    <p:sldId id="299" r:id="rId6"/>
    <p:sldId id="300" r:id="rId7"/>
    <p:sldId id="302" r:id="rId8"/>
    <p:sldId id="301" r:id="rId9"/>
    <p:sldId id="275" r:id="rId10"/>
    <p:sldId id="277" r:id="rId11"/>
    <p:sldId id="279" r:id="rId12"/>
    <p:sldId id="283" r:id="rId13"/>
    <p:sldId id="280" r:id="rId14"/>
    <p:sldId id="288" r:id="rId15"/>
    <p:sldId id="281" r:id="rId16"/>
    <p:sldId id="286" r:id="rId17"/>
    <p:sldId id="303" r:id="rId18"/>
    <p:sldId id="304" r:id="rId19"/>
    <p:sldId id="285" r:id="rId20"/>
    <p:sldId id="272" r:id="rId2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11" clrIdx="0"/>
  <p:cmAuthor id="1" name="Yakun Sun" initials="Y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118" d="100"/>
          <a:sy n="118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131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59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0224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Further Discussions on Instantaneous SINR Calibration for System Simulation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2014-05-11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90800"/>
          <a:ext cx="7615933" cy="251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/>
                        <a:t>yakunsun@marvell.com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Hongyuan Zhang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Simulation is based on scenarios in [3].</a:t>
            </a:r>
          </a:p>
          <a:p>
            <a:pPr lvl="1"/>
            <a:r>
              <a:rPr lang="en-US" dirty="0" smtClean="0"/>
              <a:t>Distribution of uplink instantaneous SINR are plotted as an example.</a:t>
            </a:r>
          </a:p>
          <a:p>
            <a:pPr lvl="1"/>
            <a:r>
              <a:rPr lang="en-US" dirty="0" smtClean="0"/>
              <a:t>We can select only one scenario for calibration.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Detailed/optional simulation assumptions:</a:t>
            </a:r>
          </a:p>
          <a:p>
            <a:pPr lvl="1"/>
            <a:r>
              <a:rPr lang="en-US" dirty="0" smtClean="0"/>
              <a:t>2.4GHz Channel with 20MHz Bandwidth</a:t>
            </a:r>
          </a:p>
          <a:p>
            <a:pPr lvl="1"/>
            <a:r>
              <a:rPr lang="en-US" dirty="0" smtClean="0"/>
              <a:t>No antenna gain, no cable loss</a:t>
            </a:r>
          </a:p>
          <a:p>
            <a:pPr lvl="1"/>
            <a:r>
              <a:rPr lang="en-US" dirty="0" smtClean="0"/>
              <a:t>1 Tx and 1 Rx are assumed (other than defined in [3])</a:t>
            </a:r>
          </a:p>
          <a:p>
            <a:pPr lvl="1"/>
            <a:r>
              <a:rPr lang="en-US" dirty="0" smtClean="0"/>
              <a:t>STAs and APs are dropped and associated based on scenario [3]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CSMA:</a:t>
            </a:r>
          </a:p>
          <a:p>
            <a:pPr lvl="2"/>
            <a:r>
              <a:rPr lang="en-US" dirty="0" smtClean="0"/>
              <a:t>EDCA with AC2 for all STAs/APs (using default parameters)</a:t>
            </a:r>
          </a:p>
          <a:p>
            <a:pPr lvl="2"/>
            <a:r>
              <a:rPr lang="en-US" dirty="0" smtClean="0"/>
              <a:t>MCS 7, each packet of 1584 bytes</a:t>
            </a:r>
          </a:p>
          <a:p>
            <a:pPr lvl="1"/>
            <a:r>
              <a:rPr lang="en-US" dirty="0" smtClean="0"/>
              <a:t>CCA-only:</a:t>
            </a:r>
          </a:p>
          <a:p>
            <a:pPr lvl="2"/>
            <a:r>
              <a:rPr lang="en-US" dirty="0" smtClean="0"/>
              <a:t>1 slot = 1 ms</a:t>
            </a:r>
          </a:p>
          <a:p>
            <a:pPr lvl="2"/>
            <a:r>
              <a:rPr lang="en-US" dirty="0" err="1" smtClean="0"/>
              <a:t>CCA_level</a:t>
            </a:r>
            <a:r>
              <a:rPr lang="en-US" dirty="0" smtClean="0"/>
              <a:t> = -82dBm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(Scenario 1)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7772400" cy="3733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5943600"/>
              </a:tblGrid>
              <a:tr h="441762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41762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STAs per apartment</a:t>
                      </a:r>
                      <a:endParaRPr lang="en-US" dirty="0"/>
                    </a:p>
                  </a:txBody>
                  <a:tcPr/>
                </a:tc>
              </a:tr>
              <a:tr h="441762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TGn</a:t>
                      </a:r>
                      <a:r>
                        <a:rPr lang="en-US" dirty="0" smtClean="0"/>
                        <a:t> B (AP-AP,</a:t>
                      </a:r>
                      <a:r>
                        <a:rPr lang="en-US" baseline="0" dirty="0" smtClean="0"/>
                        <a:t> STA-STA, AP-STA)</a:t>
                      </a:r>
                      <a:endParaRPr lang="en-US" dirty="0"/>
                    </a:p>
                  </a:txBody>
                  <a:tcPr/>
                </a:tc>
              </a:tr>
              <a:tr h="441762">
                <a:tc>
                  <a:txBody>
                    <a:bodyPr/>
                    <a:lstStyle/>
                    <a:p>
                      <a:r>
                        <a:rPr lang="en-US" dirty="0" smtClean="0"/>
                        <a:t>Penetration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Wall 12dB, Floor 17dB, linear for multiple walls/floors</a:t>
                      </a:r>
                      <a:endParaRPr lang="en-US" dirty="0"/>
                    </a:p>
                  </a:txBody>
                  <a:tcPr/>
                </a:tc>
              </a:tr>
              <a:tr h="762494">
                <a:tc>
                  <a:txBody>
                    <a:bodyPr/>
                    <a:lstStyle/>
                    <a:p>
                      <a:r>
                        <a:rPr lang="en-US" dirty="0" smtClean="0"/>
                        <a:t>BW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20MHz at 2.4GHz. Each BSS randomly</a:t>
                      </a:r>
                      <a:r>
                        <a:rPr lang="en-US" baseline="0" dirty="0" smtClean="0"/>
                        <a:t> selects one channel out of 3.</a:t>
                      </a:r>
                      <a:endParaRPr lang="en-US" dirty="0"/>
                    </a:p>
                  </a:txBody>
                  <a:tcPr/>
                </a:tc>
              </a:tr>
              <a:tr h="441762">
                <a:tc>
                  <a:txBody>
                    <a:bodyPr/>
                    <a:lstStyle/>
                    <a:p>
                      <a:r>
                        <a:rPr lang="en-US" dirty="0" smtClean="0"/>
                        <a:t>TX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AP: 23dBm, STA: 17dBm</a:t>
                      </a:r>
                      <a:endParaRPr lang="en-US" dirty="0"/>
                    </a:p>
                  </a:txBody>
                  <a:tcPr/>
                </a:tc>
              </a:tr>
              <a:tr h="762494"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 STA in an</a:t>
                      </a:r>
                      <a:r>
                        <a:rPr lang="en-US" baseline="0" dirty="0" smtClean="0"/>
                        <a:t> apartment associated with the AP in the room.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UL SINR Per Tone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6165847" cy="448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5715000"/>
            <a:ext cx="84582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SINR by CCA-only has a different distribution than that of CSMA, due to the synchronous vs. </a:t>
            </a:r>
            <a:r>
              <a:rPr lang="en-US" sz="1600" b="1" smtClean="0"/>
              <a:t>asynchronous transmissions</a:t>
            </a:r>
            <a:r>
              <a:rPr lang="en-US" sz="1600" b="1" dirty="0" smtClean="0"/>
              <a:t>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(Scenario 2)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0772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518"/>
                <a:gridCol w="6176682"/>
              </a:tblGrid>
              <a:tr h="455951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55951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STAs per cubicle, 4 AP per BSS</a:t>
                      </a:r>
                      <a:endParaRPr lang="en-US" dirty="0"/>
                    </a:p>
                  </a:txBody>
                  <a:tcPr/>
                </a:tc>
              </a:tr>
              <a:tr h="455951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TGn</a:t>
                      </a:r>
                      <a:r>
                        <a:rPr lang="en-US" dirty="0" smtClean="0"/>
                        <a:t> D (AP-AP,</a:t>
                      </a:r>
                      <a:r>
                        <a:rPr lang="en-US" baseline="0" dirty="0" smtClean="0"/>
                        <a:t> STA-STA, AP-STA)</a:t>
                      </a:r>
                      <a:endParaRPr lang="en-US" dirty="0"/>
                    </a:p>
                  </a:txBody>
                  <a:tcPr/>
                </a:tc>
              </a:tr>
              <a:tr h="455951">
                <a:tc>
                  <a:txBody>
                    <a:bodyPr/>
                    <a:lstStyle/>
                    <a:p>
                      <a:r>
                        <a:rPr lang="en-US" dirty="0" smtClean="0"/>
                        <a:t>Penetration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Wall 7dB, linear for multiple walls</a:t>
                      </a:r>
                      <a:endParaRPr lang="en-US" dirty="0"/>
                    </a:p>
                  </a:txBody>
                  <a:tcPr/>
                </a:tc>
              </a:tr>
              <a:tr h="1124261">
                <a:tc>
                  <a:txBody>
                    <a:bodyPr/>
                    <a:lstStyle/>
                    <a:p>
                      <a:r>
                        <a:rPr lang="en-US" dirty="0" smtClean="0"/>
                        <a:t>BW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20MHz at 2.4GHz. Each AP </a:t>
                      </a:r>
                      <a:r>
                        <a:rPr lang="en-US" baseline="0" dirty="0" smtClean="0"/>
                        <a:t>selects one channel out of 4 in a BSS. </a:t>
                      </a:r>
                    </a:p>
                    <a:p>
                      <a:r>
                        <a:rPr lang="en-US" baseline="0" dirty="0" smtClean="0"/>
                        <a:t>(BSS4k+1,BSS4k+2,BSS4k+3,BSS4k+4)= (ch1,ch2,ch3,ch4)</a:t>
                      </a:r>
                      <a:endParaRPr lang="en-US" dirty="0"/>
                    </a:p>
                  </a:txBody>
                  <a:tcPr/>
                </a:tc>
              </a:tr>
              <a:tr h="455951">
                <a:tc>
                  <a:txBody>
                    <a:bodyPr/>
                    <a:lstStyle/>
                    <a:p>
                      <a:r>
                        <a:rPr lang="en-US" dirty="0" smtClean="0"/>
                        <a:t>TX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AP: 24dBm, STA: 21dBm</a:t>
                      </a:r>
                      <a:endParaRPr lang="en-US" dirty="0"/>
                    </a:p>
                  </a:txBody>
                  <a:tcPr/>
                </a:tc>
              </a:tr>
              <a:tr h="786984"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 STA in a</a:t>
                      </a:r>
                      <a:r>
                        <a:rPr lang="en-US" baseline="0" dirty="0" smtClean="0"/>
                        <a:t> BSS associated with an AP in the BSS by RSSI, no P2P STA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38600" y="6019800"/>
            <a:ext cx="3999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[2] before the document was updated at the meeting.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UL SINR Per Tone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447800"/>
            <a:ext cx="6543344" cy="475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(Scenario 3)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676398"/>
          <a:ext cx="7772400" cy="4236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5943600"/>
              </a:tblGrid>
              <a:tr h="41570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1025013"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BSSs in Hexagon (figure 5), simulated BSS in 1</a:t>
                      </a:r>
                      <a:r>
                        <a:rPr lang="en-US" baseline="0" dirty="0" smtClean="0"/>
                        <a:t> channel (figure 6)</a:t>
                      </a:r>
                    </a:p>
                    <a:p>
                      <a:r>
                        <a:rPr lang="en-US" baseline="0" dirty="0" smtClean="0"/>
                        <a:t>BSS radius: R=7m</a:t>
                      </a:r>
                      <a:endParaRPr lang="en-US" dirty="0"/>
                    </a:p>
                  </a:txBody>
                  <a:tcPr/>
                </a:tc>
              </a:tr>
              <a:tr h="41570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STAs per BSS</a:t>
                      </a:r>
                      <a:endParaRPr lang="en-US" dirty="0"/>
                    </a:p>
                  </a:txBody>
                  <a:tcPr/>
                </a:tc>
              </a:tr>
              <a:tr h="41570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TGn</a:t>
                      </a:r>
                      <a:r>
                        <a:rPr lang="en-US" dirty="0" smtClean="0"/>
                        <a:t> D (AP-AP,</a:t>
                      </a:r>
                      <a:r>
                        <a:rPr lang="en-US" baseline="0" dirty="0" smtClean="0"/>
                        <a:t> AP-STA), </a:t>
                      </a:r>
                      <a:r>
                        <a:rPr lang="en-US" baseline="0" dirty="0" err="1" smtClean="0"/>
                        <a:t>TGn</a:t>
                      </a:r>
                      <a:r>
                        <a:rPr lang="en-US" baseline="0" dirty="0" smtClean="0"/>
                        <a:t> B (STA-STA)</a:t>
                      </a:r>
                      <a:endParaRPr lang="en-US" dirty="0"/>
                    </a:p>
                  </a:txBody>
                  <a:tcPr/>
                </a:tc>
              </a:tr>
              <a:tr h="415700">
                <a:tc>
                  <a:txBody>
                    <a:bodyPr/>
                    <a:lstStyle/>
                    <a:p>
                      <a:r>
                        <a:rPr lang="en-US" dirty="0" smtClean="0"/>
                        <a:t>Penetration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717509">
                <a:tc>
                  <a:txBody>
                    <a:bodyPr/>
                    <a:lstStyle/>
                    <a:p>
                      <a:r>
                        <a:rPr lang="en-US" dirty="0" smtClean="0"/>
                        <a:t>BW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20MHz at 2.4GHz. Each simulated BSS selects the same channel.</a:t>
                      </a:r>
                      <a:endParaRPr lang="en-US" dirty="0"/>
                    </a:p>
                  </a:txBody>
                  <a:tcPr/>
                </a:tc>
              </a:tr>
              <a:tr h="415700">
                <a:tc>
                  <a:txBody>
                    <a:bodyPr/>
                    <a:lstStyle/>
                    <a:p>
                      <a:r>
                        <a:rPr lang="en-US" dirty="0" smtClean="0"/>
                        <a:t>TX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AP: 17dBm, STA: 15dBm</a:t>
                      </a:r>
                      <a:endParaRPr lang="en-US" dirty="0"/>
                    </a:p>
                  </a:txBody>
                  <a:tcPr/>
                </a:tc>
              </a:tr>
              <a:tr h="415700"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 STA associated with the strongest AP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UL SINR Per Tone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447800"/>
            <a:ext cx="6543348" cy="475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 (Scenario 4)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26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5943600"/>
              </a:tblGrid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BSSs in Hexagon (figure 8),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ICD = 130m</a:t>
                      </a:r>
                    </a:p>
                  </a:txBody>
                  <a:tcPr/>
                </a:tc>
              </a:tr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Number of STAs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 STAs per BSS (100% outdoor)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Channel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UMi (AP-AP,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AP-STA, STA-STA)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Penetration Loss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/>
                </a:tc>
              </a:tr>
              <a:tr h="84406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20MHz at 2.4GHz. Each simulated BSS selects the same channel.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TX Power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AP: 30dBm, STA: 15dBm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90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Association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100% STA associated with the strongest AP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UL SINR Per Tone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1600200"/>
            <a:ext cx="6550530" cy="475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options of instantaneous SINRs calibration are proposed.</a:t>
            </a:r>
          </a:p>
          <a:p>
            <a:endParaRPr lang="en-US" dirty="0" smtClean="0"/>
          </a:p>
          <a:p>
            <a:r>
              <a:rPr lang="en-US" dirty="0" smtClean="0"/>
              <a:t>Suggestion1:</a:t>
            </a:r>
          </a:p>
          <a:p>
            <a:pPr lvl="1"/>
            <a:r>
              <a:rPr lang="en-US" dirty="0" smtClean="0"/>
              <a:t>Use SINR per tone given its convenience and readiness.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Suggestion2:</a:t>
            </a:r>
          </a:p>
          <a:p>
            <a:pPr lvl="1"/>
            <a:r>
              <a:rPr lang="en-US" dirty="0" smtClean="0"/>
              <a:t>Use simple MAC for channel access</a:t>
            </a:r>
          </a:p>
          <a:p>
            <a:pPr lvl="1"/>
            <a:r>
              <a:rPr lang="en-US" dirty="0" smtClean="0"/>
              <a:t>Open to discussion on CSMA or CCA-only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The discussions on instantaneous SINR calibration for SLS have been kicked off [1,2]</a:t>
            </a:r>
          </a:p>
          <a:p>
            <a:endParaRPr lang="en-US" dirty="0" smtClean="0"/>
          </a:p>
          <a:p>
            <a:r>
              <a:rPr lang="en-US" dirty="0" smtClean="0"/>
              <a:t>Several different options on how this should be done</a:t>
            </a:r>
          </a:p>
          <a:p>
            <a:endParaRPr lang="en-US" dirty="0" smtClean="0"/>
          </a:p>
          <a:p>
            <a:r>
              <a:rPr lang="en-US" dirty="0" smtClean="0"/>
              <a:t>We have some further results and discussions on this topic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 11-14-0335-00-0Instantaneous-SINR-Calibration-For-System-Simulation </a:t>
            </a:r>
          </a:p>
          <a:p>
            <a:pPr>
              <a:buNone/>
            </a:pPr>
            <a:r>
              <a:rPr lang="en-US" sz="2000" b="0" dirty="0" smtClean="0"/>
              <a:t>[2] 11-14-0307-00-0PHY-Calibration-Results</a:t>
            </a:r>
          </a:p>
          <a:p>
            <a:pPr>
              <a:buFontTx/>
              <a:buNone/>
            </a:pPr>
            <a:r>
              <a:rPr lang="en-US" sz="2000" b="0" dirty="0" smtClean="0"/>
              <a:t>[3] 11-13-1001-06-0hew-HEW-evaluation-simulation-scenarios-document-template</a:t>
            </a:r>
          </a:p>
          <a:p>
            <a:pPr>
              <a:buFontTx/>
              <a:buNone/>
            </a:pPr>
            <a:r>
              <a:rPr lang="en-US" sz="2000" b="0" dirty="0" smtClean="0"/>
              <a:t> </a:t>
            </a:r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on Our </a:t>
            </a:r>
            <a:r>
              <a:rPr lang="en-US" smtClean="0"/>
              <a:t>Previous Results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Method of SINR collection:</a:t>
            </a:r>
          </a:p>
          <a:p>
            <a:pPr lvl="1"/>
            <a:r>
              <a:rPr lang="en-US" dirty="0" smtClean="0"/>
              <a:t>Minimal MAC: CSMA (EDCA with default parameters)</a:t>
            </a:r>
          </a:p>
          <a:p>
            <a:pPr lvl="1"/>
            <a:r>
              <a:rPr lang="en-US" dirty="0" smtClean="0"/>
              <a:t>Fixed MCS for all nodes, fixed packet size.</a:t>
            </a:r>
          </a:p>
          <a:p>
            <a:pPr lvl="1"/>
            <a:r>
              <a:rPr lang="en-US" dirty="0" smtClean="0"/>
              <a:t>Collect SINR at the equalizer output for the desired packet.</a:t>
            </a:r>
          </a:p>
          <a:p>
            <a:r>
              <a:rPr lang="en-US" dirty="0" smtClean="0"/>
              <a:t>Calibration metric as the distribution of</a:t>
            </a:r>
          </a:p>
          <a:p>
            <a:pPr lvl="1"/>
            <a:r>
              <a:rPr lang="en-US" dirty="0" smtClean="0"/>
              <a:t>Option 1: SINR per tone</a:t>
            </a:r>
          </a:p>
          <a:p>
            <a:pPr lvl="1"/>
            <a:r>
              <a:rPr lang="en-US" dirty="0" smtClean="0"/>
              <a:t>Option 2: Effective SNR per packet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By-product:</a:t>
            </a:r>
          </a:p>
          <a:p>
            <a:pPr lvl="1"/>
            <a:r>
              <a:rPr lang="en-US" dirty="0" smtClean="0"/>
              <a:t>To simplify the SLS complexity, approximate some interfering channels, whose signal is below a threshold, to be AWGN</a:t>
            </a:r>
          </a:p>
          <a:p>
            <a:pPr lvl="1"/>
            <a:r>
              <a:rPr lang="en-US" dirty="0" smtClean="0"/>
              <a:t>Use the distribution of instantaneous SINR to determine the threshold </a:t>
            </a:r>
          </a:p>
          <a:p>
            <a:pPr lvl="2"/>
            <a:r>
              <a:rPr lang="en-US" dirty="0" smtClean="0"/>
              <a:t>With maximum interfering channels simplified and </a:t>
            </a:r>
          </a:p>
          <a:p>
            <a:pPr lvl="2"/>
            <a:r>
              <a:rPr lang="en-US" dirty="0" smtClean="0"/>
              <a:t>with the minimal impact on SINR introduced  </a:t>
            </a:r>
          </a:p>
          <a:p>
            <a:pPr lvl="1"/>
            <a:r>
              <a:rPr lang="en-US" dirty="0" smtClean="0"/>
              <a:t>The step2 calibration is the perfect time to study and agree on such a threshold.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Discussions (1) – Simple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MAC = channel access rule for this step </a:t>
            </a:r>
            <a:r>
              <a:rPr lang="en-US" dirty="0" smtClean="0">
                <a:sym typeface="Wingdings" pitchFamily="2" charset="2"/>
              </a:rPr>
              <a:t> simple MAC</a:t>
            </a:r>
          </a:p>
          <a:p>
            <a:endParaRPr lang="en-US" dirty="0" smtClean="0"/>
          </a:p>
          <a:p>
            <a:r>
              <a:rPr lang="en-US" dirty="0" smtClean="0"/>
              <a:t>Why channel access rule for SINR calibration?</a:t>
            </a:r>
          </a:p>
          <a:p>
            <a:pPr lvl="1"/>
            <a:r>
              <a:rPr lang="en-US" dirty="0" smtClean="0"/>
              <a:t>Instantaneous SINR naturally implies some channel access.</a:t>
            </a:r>
          </a:p>
          <a:p>
            <a:pPr lvl="1"/>
            <a:r>
              <a:rPr lang="en-US" dirty="0" smtClean="0"/>
              <a:t>Avoid additional work to bypass channel access.</a:t>
            </a:r>
          </a:p>
          <a:p>
            <a:pPr lvl="2"/>
            <a:r>
              <a:rPr lang="en-US" dirty="0" smtClean="0"/>
              <a:t>Typically fading channel generation is deeply embedded in the simulator.</a:t>
            </a:r>
          </a:p>
          <a:p>
            <a:pPr lvl="2"/>
            <a:r>
              <a:rPr lang="en-US" smtClean="0"/>
              <a:t>Instantaneous </a:t>
            </a:r>
            <a:r>
              <a:rPr lang="en-US" dirty="0" smtClean="0"/>
              <a:t>SINR collection with no channel access (as done for long term SINR) requires additional work.</a:t>
            </a:r>
          </a:p>
          <a:p>
            <a:endParaRPr lang="en-US" dirty="0" smtClean="0"/>
          </a:p>
          <a:p>
            <a:r>
              <a:rPr lang="en-US" dirty="0" smtClean="0"/>
              <a:t>A minimalist MAC is preferable for instantaneous SINR calibration</a:t>
            </a:r>
          </a:p>
          <a:p>
            <a:pPr lvl="1"/>
            <a:r>
              <a:rPr lang="en-US" dirty="0" smtClean="0"/>
              <a:t>Option 1: CSMA</a:t>
            </a:r>
          </a:p>
          <a:p>
            <a:pPr lvl="1"/>
            <a:r>
              <a:rPr lang="en-US" dirty="0" smtClean="0"/>
              <a:t>Option 2: CCA-only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MAC: CCA-only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slotted transmission is assumed</a:t>
            </a:r>
          </a:p>
          <a:p>
            <a:pPr lvl="1"/>
            <a:r>
              <a:rPr lang="en-US" dirty="0" smtClean="0"/>
              <a:t>Each transmitting node will transmit simultaneously and over a fixed/identical duration.</a:t>
            </a:r>
          </a:p>
          <a:p>
            <a:pPr lvl="1"/>
            <a:r>
              <a:rPr lang="en-US" dirty="0" smtClean="0"/>
              <a:t>In each slot, some nodes are active (try to access the channel) depending on UL/DL traffic ratio.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Who to transmit? CCA-based channel access rule</a:t>
            </a:r>
          </a:p>
          <a:p>
            <a:pPr lvl="1"/>
            <a:r>
              <a:rPr lang="en-US" dirty="0" smtClean="0"/>
              <a:t>All active nodes are independently ordered for each slot, nodes up front has a high probability of transmission.</a:t>
            </a:r>
          </a:p>
          <a:p>
            <a:pPr lvl="1"/>
            <a:r>
              <a:rPr lang="en-US" dirty="0" smtClean="0"/>
              <a:t>Each node checks for CCA to determine if it can access the channel.</a:t>
            </a:r>
          </a:p>
          <a:p>
            <a:pPr lvl="1"/>
            <a:r>
              <a:rPr lang="en-US" dirty="0" smtClean="0"/>
              <a:t>Interference only counts already </a:t>
            </a:r>
            <a:r>
              <a:rPr lang="en-US" i="1" dirty="0" smtClean="0"/>
              <a:t>determined</a:t>
            </a:r>
            <a:r>
              <a:rPr lang="en-US" dirty="0" smtClean="0"/>
              <a:t> transmitters at the moment of CCA.</a:t>
            </a:r>
          </a:p>
          <a:p>
            <a:pPr lvl="1"/>
            <a:r>
              <a:rPr lang="en-US" dirty="0" smtClean="0"/>
              <a:t>One node per BSS can transmit.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After the transmitting nodes are selected for a given slot, compute the instantaneous SINR at each receiver.</a:t>
            </a:r>
          </a:p>
          <a:p>
            <a:pPr lvl="1"/>
            <a:r>
              <a:rPr lang="en-US" dirty="0" smtClean="0"/>
              <a:t>Determine the desire receiver for each transmitting node: AP (if node is STA) or a random STA associated with node (if node is AP).</a:t>
            </a:r>
          </a:p>
          <a:p>
            <a:pPr lvl="1"/>
            <a:r>
              <a:rPr lang="en-US" dirty="0" smtClean="0"/>
              <a:t>Interference comes from all undesired transmitting nodes through fading channels.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of CCA-only Channel Access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057400" y="1219200"/>
          <a:ext cx="5198268" cy="5638800"/>
        </p:xfrm>
        <a:graphic>
          <a:graphicData uri="http://schemas.openxmlformats.org/presentationml/2006/ole">
            <p:oleObj spid="_x0000_s36882" name="Visio" r:id="rId3" imgW="7203365" imgH="781326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on Simple MAC Models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8488545"/>
              </p:ext>
            </p:extLst>
          </p:nvPr>
        </p:nvGraphicFramePr>
        <p:xfrm>
          <a:off x="685800" y="1752600"/>
          <a:ext cx="7924800" cy="3753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3352800"/>
                <a:gridCol w="3352800"/>
              </a:tblGrid>
              <a:tr h="82764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1458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dirty="0" smtClean="0"/>
                        <a:t>Captures the close-to-reality SINR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dirty="0" smtClean="0"/>
                        <a:t>Enables the study of interfering channel approximation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effort is needed to implement.</a:t>
                      </a:r>
                      <a:endParaRPr lang="en-US" dirty="0"/>
                    </a:p>
                  </a:txBody>
                  <a:tcPr/>
                </a:tc>
              </a:tr>
              <a:tr h="6846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CCA-only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Very easy to implement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results are only accurate with respect to the channel calibration. Hardly useable for future system performance evaluation due to inaccuracy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Discussions (2): SINR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1: SINR per tone</a:t>
            </a:r>
          </a:p>
          <a:p>
            <a:r>
              <a:rPr lang="en-US" dirty="0" smtClean="0"/>
              <a:t>Option 2: Effective SNR per packet</a:t>
            </a:r>
          </a:p>
          <a:p>
            <a:endParaRPr lang="en-US" dirty="0" smtClean="0"/>
          </a:p>
          <a:p>
            <a:r>
              <a:rPr lang="en-US" dirty="0" smtClean="0"/>
              <a:t>SINR per tone is preferred because:</a:t>
            </a:r>
          </a:p>
          <a:p>
            <a:pPr lvl="1"/>
            <a:r>
              <a:rPr lang="en-US" dirty="0" smtClean="0"/>
              <a:t>SINR per tone is simpler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available before effective SNR mapping and no additional processing</a:t>
            </a:r>
          </a:p>
          <a:p>
            <a:pPr lvl="1"/>
            <a:r>
              <a:rPr lang="en-US" dirty="0" smtClean="0"/>
              <a:t>Effective SNR is a highly compressed value for the fading channel, hiding the mismatch of channel implementation</a:t>
            </a:r>
          </a:p>
          <a:p>
            <a:pPr lvl="1"/>
            <a:r>
              <a:rPr lang="en-US" dirty="0" smtClean="0"/>
              <a:t>The reason of calibrating via effective SNR is to guarantee the system performance afterward (the same effective SNR, the same PER/Throughput). No consensus on effective SNR yet.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Statistics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Detailed PHY is assumed 		</a:t>
            </a:r>
          </a:p>
          <a:p>
            <a:pPr lvl="1"/>
            <a:r>
              <a:rPr lang="en-US" dirty="0" smtClean="0"/>
              <a:t>Fading channel models, Doppler spectrum, and antenna correlation (if MIMO) defined by scenarios</a:t>
            </a:r>
          </a:p>
          <a:p>
            <a:pPr lvl="1"/>
            <a:r>
              <a:rPr lang="en-US" dirty="0" smtClean="0"/>
              <a:t>Receiver algorithm is reflected (MMSE for MIMO, or MRC for single stream)</a:t>
            </a:r>
          </a:p>
          <a:p>
            <a:pPr lvl="1"/>
            <a:r>
              <a:rPr lang="en-US" dirty="0" smtClean="0"/>
              <a:t>PER decision is not required  (irrelevant) at this step  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Simple MAC is assumed</a:t>
            </a:r>
          </a:p>
          <a:p>
            <a:pPr lvl="1"/>
            <a:r>
              <a:rPr lang="en-US" dirty="0" smtClean="0"/>
              <a:t>CCA-only</a:t>
            </a:r>
          </a:p>
          <a:p>
            <a:pPr lvl="1"/>
            <a:r>
              <a:rPr lang="en-US" dirty="0" smtClean="0"/>
              <a:t>CSMA </a:t>
            </a:r>
          </a:p>
          <a:p>
            <a:pPr lvl="2"/>
            <a:r>
              <a:rPr lang="en-US" dirty="0" smtClean="0"/>
              <a:t>Full buffer traffic (active nodes always try to access channel)</a:t>
            </a:r>
          </a:p>
          <a:p>
            <a:pPr lvl="2"/>
            <a:r>
              <a:rPr lang="en-US" dirty="0" smtClean="0"/>
              <a:t>Each AP and STA transmits a packet of a fixed (and equal) size at a fixed MCS.</a:t>
            </a:r>
          </a:p>
          <a:p>
            <a:pPr lvl="2"/>
            <a:r>
              <a:rPr lang="en-US" dirty="0" smtClean="0"/>
              <a:t>Only collect the desired data frame.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Multiple drops of AP/STAs are simulated for a scenario</a:t>
            </a:r>
          </a:p>
          <a:p>
            <a:pPr lvl="1"/>
            <a:r>
              <a:rPr lang="en-US" dirty="0" smtClean="0"/>
              <a:t>In each drop, collect the equalizer-output SINR </a:t>
            </a:r>
          </a:p>
          <a:p>
            <a:pPr lvl="0"/>
            <a:r>
              <a:rPr lang="en-US" dirty="0" smtClean="0"/>
              <a:t>Generate the distribution (CDF) of dynamic physical layer receiver output SINR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5016</TotalTime>
  <Words>1451</Words>
  <Application>Microsoft Office PowerPoint</Application>
  <PresentationFormat>On-screen Show (4:3)</PresentationFormat>
  <Paragraphs>268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IEEE802.11 template</vt:lpstr>
      <vt:lpstr>Visio</vt:lpstr>
      <vt:lpstr>Further Discussions on Instantaneous SINR Calibration for System Simulation</vt:lpstr>
      <vt:lpstr>Overview</vt:lpstr>
      <vt:lpstr>Recap on Our Previous Results [1]</vt:lpstr>
      <vt:lpstr>Further Discussions (1) – Simple MAC</vt:lpstr>
      <vt:lpstr>Simple MAC: CCA-only Model</vt:lpstr>
      <vt:lpstr>An Example of CCA-only Channel Access</vt:lpstr>
      <vt:lpstr>Comparison on Simple MAC Models</vt:lpstr>
      <vt:lpstr>Further Discussions (2): SINR Metric</vt:lpstr>
      <vt:lpstr>Procedure of Statistics Collection</vt:lpstr>
      <vt:lpstr>Simulation Setup</vt:lpstr>
      <vt:lpstr>Simulation Assumptions (Scenario 1)</vt:lpstr>
      <vt:lpstr>Instantaneous UL SINR Per Tone</vt:lpstr>
      <vt:lpstr>Simulation Assumptions (Scenario 2)</vt:lpstr>
      <vt:lpstr>Instantaneous UL SINR Per Tone</vt:lpstr>
      <vt:lpstr>Simulation Assumptions (Scenario 3)</vt:lpstr>
      <vt:lpstr>Instantaneous UL SINR Per Tone</vt:lpstr>
      <vt:lpstr>Simulation Assumptions (Scenario 4)</vt:lpstr>
      <vt:lpstr>Instantaneous UL SINR Per Tone</vt:lpstr>
      <vt:lpstr>Summary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147</cp:revision>
  <cp:lastPrinted>2010-12-20T20:45:24Z</cp:lastPrinted>
  <dcterms:created xsi:type="dcterms:W3CDTF">2014-01-14T02:35:55Z</dcterms:created>
  <dcterms:modified xsi:type="dcterms:W3CDTF">2014-05-09T23:27:45Z</dcterms:modified>
</cp:coreProperties>
</file>