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1" r:id="rId2"/>
    <p:sldId id="272" r:id="rId3"/>
    <p:sldId id="304" r:id="rId4"/>
    <p:sldId id="273" r:id="rId5"/>
    <p:sldId id="274" r:id="rId6"/>
    <p:sldId id="275" r:id="rId7"/>
    <p:sldId id="276" r:id="rId8"/>
    <p:sldId id="307" r:id="rId9"/>
    <p:sldId id="291" r:id="rId10"/>
    <p:sldId id="327" r:id="rId11"/>
    <p:sldId id="278" r:id="rId12"/>
    <p:sldId id="312" r:id="rId13"/>
    <p:sldId id="313" r:id="rId14"/>
    <p:sldId id="314" r:id="rId15"/>
    <p:sldId id="326" r:id="rId16"/>
    <p:sldId id="289" r:id="rId17"/>
    <p:sldId id="325" r:id="rId18"/>
    <p:sldId id="305" r:id="rId19"/>
    <p:sldId id="297" r:id="rId20"/>
    <p:sldId id="303" r:id="rId2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varScale="1">
        <p:scale>
          <a:sx n="88" d="100"/>
          <a:sy n="88" d="100"/>
        </p:scale>
        <p:origin x="-8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IEEE 802.11-14/0499r0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May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749043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dirty="0" smtClean="0"/>
              <a:t>doc.: IEEE 802.11-14/0499r0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dirty="0" smtClean="0"/>
              <a:t>May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802.11-14/0499r0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Chairs_guidelines_v16.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grouper.ieee.org/groups/802/PNP/approved/IEEE_802_WG_PandP_v15.pdf" TargetMode="External"/><Relationship Id="rId4" Type="http://schemas.openxmlformats.org/officeDocument/2006/relationships/hyperlink" Target="http://grouper.ieee.org/groups/802/PNP/approved/IEEE_802_OM_v13.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3/11-13-0001-04-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May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2014-05-12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45"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2192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(21 March, 2014)</a:t>
            </a:r>
          </a:p>
          <a:p>
            <a:pPr lvl="1"/>
            <a:r>
              <a:rPr lang="en-US" altLang="en-US" sz="1600" dirty="0">
                <a:hlinkClick r:id="rId4"/>
              </a:rPr>
              <a:t>http://grouper.ieee.org/groups/802/PNP/approved/IEEE_802_OM_v13.pdf</a:t>
            </a:r>
            <a:endParaRPr lang="en-US" sz="1600" dirty="0" smtClean="0"/>
          </a:p>
          <a:p>
            <a:r>
              <a:rPr lang="en-US" sz="2000" dirty="0" smtClean="0"/>
              <a:t>IEEE 802 Working Group Policies &amp;Procedures (21 March 2014)</a:t>
            </a:r>
          </a:p>
          <a:p>
            <a:pPr lvl="1"/>
            <a:r>
              <a:rPr lang="en-US" altLang="en-US" sz="1600" dirty="0">
                <a:hlinkClick r:id="rId5"/>
              </a:rPr>
              <a:t>http://grouper.ieee.org/groups/802/PNP/approved/IEEE_802_WG_PandP_v15.pdf</a:t>
            </a:r>
            <a:endParaRPr lang="en-US" sz="1600" dirty="0" smtClean="0"/>
          </a:p>
          <a:p>
            <a:r>
              <a:rPr lang="en-US" sz="2000" dirty="0" smtClean="0"/>
              <a:t>IEEE 802 LMSC Chair's Guidelines</a:t>
            </a:r>
            <a:r>
              <a:rPr lang="en-US" sz="2000" dirty="0"/>
              <a:t> </a:t>
            </a:r>
            <a:r>
              <a:rPr lang="en-US" sz="2000" dirty="0" smtClean="0"/>
              <a:t>(23 March 2014)</a:t>
            </a:r>
            <a:endParaRPr lang="en-US" sz="2000" dirty="0" smtClean="0">
              <a:hlinkClick r:id="rId6"/>
            </a:endParaRPr>
          </a:p>
          <a:p>
            <a:pPr lvl="1"/>
            <a:r>
              <a:rPr lang="en-US" sz="1600" dirty="0">
                <a:hlinkClick r:id="rId7"/>
              </a:rPr>
              <a:t>http://</a:t>
            </a:r>
            <a:r>
              <a:rPr lang="en-US" sz="1600" dirty="0" smtClean="0">
                <a:hlinkClick r:id="rId7"/>
              </a:rPr>
              <a:t>grouper.ieee.org/groups/802/PNP/approved/IEEE_802_Chairs_guidelines_v16.pdf</a:t>
            </a:r>
            <a:r>
              <a:rPr lang="en-US" sz="1600" dirty="0" smtClean="0"/>
              <a:t> </a:t>
            </a:r>
          </a:p>
          <a:p>
            <a:r>
              <a:rPr lang="en-US" sz="2000" dirty="0" smtClean="0"/>
              <a:t>IEEE 802.11 WG OM: (Approved March 2014)</a:t>
            </a:r>
          </a:p>
          <a:p>
            <a:pPr lvl="1"/>
            <a:r>
              <a:rPr lang="en-US" altLang="en-US" sz="1600" dirty="0">
                <a:hlinkClick r:id="rId8"/>
              </a:rPr>
              <a:t>https://</a:t>
            </a:r>
            <a:r>
              <a:rPr lang="en-US" altLang="en-US" sz="1600" dirty="0" smtClean="0">
                <a:hlinkClick r:id="rId8"/>
              </a:rPr>
              <a:t>mentor.ieee.org/802.11/dcn/13/11-13-0001-04-0000-802-11-operations-manual.docx</a:t>
            </a:r>
            <a:r>
              <a:rPr lang="en-US" altLang="en-US" sz="1600" dirty="0" smtClean="0"/>
              <a:t> </a:t>
            </a:r>
          </a:p>
          <a:p>
            <a:r>
              <a:rPr lang="en-US" sz="2400" dirty="0" smtClean="0"/>
              <a:t>Policies </a:t>
            </a:r>
            <a:r>
              <a:rPr lang="en-US" sz="2400" dirty="0" smtClean="0"/>
              <a:t>and Procedures hierarchy</a:t>
            </a:r>
          </a:p>
          <a:p>
            <a:pPr lvl="1"/>
            <a:r>
              <a:rPr lang="en-US" sz="1600" dirty="0" smtClean="0">
                <a:hlinkClick r:id="rId9"/>
              </a:rPr>
              <a:t>http://www.ieee802.org/11/Rules/rules.shtml</a:t>
            </a:r>
            <a:endParaRPr lang="en-US" sz="1600"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2014 IEEE 802 EC Rule Change Summary - 1</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LMSC P&amp;P </a:t>
            </a:r>
          </a:p>
          <a:p>
            <a:pPr lvl="1"/>
            <a:r>
              <a:rPr lang="en-US" dirty="0" smtClean="0"/>
              <a:t>Clarify which EC members get voting rights; 	</a:t>
            </a:r>
          </a:p>
          <a:p>
            <a:pPr lvl="1"/>
            <a:r>
              <a:rPr lang="en-US" dirty="0" smtClean="0"/>
              <a:t>Define how a Member Emeritus is created</a:t>
            </a:r>
          </a:p>
          <a:p>
            <a:pPr lvl="1"/>
            <a:r>
              <a:rPr lang="en-US" dirty="0" smtClean="0"/>
              <a:t>Define how to remove non-voting members of the EC</a:t>
            </a:r>
          </a:p>
          <a:p>
            <a:pPr lvl="1"/>
            <a:r>
              <a:rPr lang="en-US" dirty="0" smtClean="0"/>
              <a:t>Address election of EC chair by potentially conflicted members</a:t>
            </a:r>
          </a:p>
          <a:p>
            <a:r>
              <a:rPr lang="en-US" dirty="0" smtClean="0"/>
              <a:t>WG  P&amp;P</a:t>
            </a:r>
          </a:p>
          <a:p>
            <a:pPr lvl="1"/>
            <a:r>
              <a:rPr lang="en-US" dirty="0" smtClean="0"/>
              <a:t>Remove Term Limit and “November Permission ballot”</a:t>
            </a:r>
          </a:p>
          <a:p>
            <a:pPr lvl="1"/>
            <a:r>
              <a:rPr lang="en-US" dirty="0" smtClean="0"/>
              <a:t>Reciprocal Credit – Change name to Maintaining Credit and include what conditions it is granted</a:t>
            </a:r>
          </a:p>
          <a:p>
            <a:pPr lvl="1"/>
            <a:r>
              <a:rPr lang="en-US" dirty="0" smtClean="0"/>
              <a:t>WG Granting Session Credit</a:t>
            </a:r>
          </a:p>
          <a:p>
            <a:pPr lvl="1"/>
            <a:r>
              <a:rPr lang="en-US" dirty="0" smtClean="0"/>
              <a:t>Ex-officio members</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March 2014 IEEE 802 EC Rule Change Summary - 2</a:t>
            </a:r>
            <a:endParaRPr lang="en-US" sz="2800" dirty="0"/>
          </a:p>
        </p:txBody>
      </p:sp>
      <p:sp>
        <p:nvSpPr>
          <p:cNvPr id="3" name="Content Placeholder 2"/>
          <p:cNvSpPr>
            <a:spLocks noGrp="1"/>
          </p:cNvSpPr>
          <p:nvPr>
            <p:ph idx="1"/>
          </p:nvPr>
        </p:nvSpPr>
        <p:spPr/>
        <p:txBody>
          <a:bodyPr/>
          <a:lstStyle/>
          <a:p>
            <a:pPr>
              <a:buNone/>
            </a:pPr>
            <a:r>
              <a:rPr lang="en-US" dirty="0"/>
              <a:t>IEEE 802 Chairs </a:t>
            </a:r>
            <a:r>
              <a:rPr lang="en-US" dirty="0" smtClean="0"/>
              <a:t>Guidelines:</a:t>
            </a:r>
          </a:p>
          <a:p>
            <a:r>
              <a:rPr lang="en-US" dirty="0" smtClean="0"/>
              <a:t>802 Electronic Media Production Agreement</a:t>
            </a:r>
          </a:p>
          <a:p>
            <a:r>
              <a:rPr lang="en-US" dirty="0" smtClean="0"/>
              <a:t> Relax commercialization requirements for sponsors</a:t>
            </a:r>
          </a:p>
          <a:p>
            <a:r>
              <a:rPr lang="en-US" dirty="0" smtClean="0"/>
              <a:t> Industry connections information.</a:t>
            </a:r>
          </a:p>
          <a:p>
            <a:r>
              <a:rPr lang="en-US" dirty="0" smtClean="0"/>
              <a:t>Ballot announcements: Copy WG ballot information to EC reflector</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2014 IEEE 802.11 OM Change Summary</a:t>
            </a:r>
            <a:endParaRPr lang="en-US" dirty="0"/>
          </a:p>
        </p:txBody>
      </p:sp>
      <p:sp>
        <p:nvSpPr>
          <p:cNvPr id="3" name="Content Placeholder 2"/>
          <p:cNvSpPr>
            <a:spLocks noGrp="1"/>
          </p:cNvSpPr>
          <p:nvPr>
            <p:ph idx="1"/>
          </p:nvPr>
        </p:nvSpPr>
        <p:spPr/>
        <p:txBody>
          <a:bodyPr/>
          <a:lstStyle/>
          <a:p>
            <a:r>
              <a:rPr lang="en-US" dirty="0" smtClean="0"/>
              <a:t>Added “Former-Voter” categorization and allowed to join reflectors and upload documents.</a:t>
            </a:r>
          </a:p>
          <a:p>
            <a:endParaRPr lang="en-US" dirty="0" smtClean="0"/>
          </a:p>
          <a:p>
            <a:r>
              <a:rPr lang="en-US" dirty="0" smtClean="0"/>
              <a:t>Modified membership rules so that previous attendances contribute towards regaining Voter status after loss of Voter status due to non-attendance</a:t>
            </a:r>
            <a:r>
              <a:rPr lang="en-US" dirty="0" smtClean="0"/>
              <a:t>.</a:t>
            </a:r>
          </a:p>
          <a:p>
            <a:endParaRPr lang="en-US" dirty="0" smtClean="0"/>
          </a:p>
          <a:p>
            <a:r>
              <a:rPr lang="en-US" dirty="0" smtClean="0"/>
              <a:t>Approved document with all changes accepted </a:t>
            </a:r>
            <a:r>
              <a:rPr lang="en-US" dirty="0"/>
              <a:t>is posted, see  </a:t>
            </a:r>
            <a:r>
              <a:rPr lang="en-US" dirty="0">
                <a:hlinkClick r:id="rId3"/>
              </a:rPr>
              <a:t>https://</a:t>
            </a:r>
            <a:r>
              <a:rPr lang="en-US" dirty="0" smtClean="0">
                <a:hlinkClick r:id="rId3"/>
              </a:rPr>
              <a:t>mentor.ieee.org/802.11/dcn/13/11-13-0001-04-0000-802-11-operations-manual.docx</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uture </a:t>
            </a:r>
            <a:r>
              <a:rPr lang="en-US" dirty="0" smtClean="0"/>
              <a:t>IEEE 802.11 OM Changes</a:t>
            </a:r>
            <a:endParaRPr lang="en-US" dirty="0"/>
          </a:p>
        </p:txBody>
      </p:sp>
      <p:sp>
        <p:nvSpPr>
          <p:cNvPr id="3" name="Content Placeholder 2"/>
          <p:cNvSpPr>
            <a:spLocks noGrp="1"/>
          </p:cNvSpPr>
          <p:nvPr>
            <p:ph idx="1"/>
          </p:nvPr>
        </p:nvSpPr>
        <p:spPr/>
        <p:txBody>
          <a:bodyPr/>
          <a:lstStyle/>
          <a:p>
            <a:endParaRPr lang="en-US" dirty="0" smtClean="0"/>
          </a:p>
          <a:p>
            <a:r>
              <a:rPr lang="en-US" dirty="0" smtClean="0"/>
              <a:t>Review proposed changes at Friday plenary, will be posted as document 11-14-0629</a:t>
            </a:r>
          </a:p>
          <a:p>
            <a:pPr lvl="1"/>
            <a:r>
              <a:rPr lang="en-US" dirty="0" smtClean="0"/>
              <a:t>Editorial clean-up, updated reference links</a:t>
            </a:r>
          </a:p>
          <a:p>
            <a:pPr lvl="1"/>
            <a:r>
              <a:rPr lang="en-US" dirty="0" smtClean="0"/>
              <a:t>Move </a:t>
            </a:r>
            <a:r>
              <a:rPr lang="en-US" dirty="0" smtClean="0"/>
              <a:t>explanatory material to appendices</a:t>
            </a:r>
          </a:p>
          <a:p>
            <a:pPr lvl="1"/>
            <a:r>
              <a:rPr lang="en-US" dirty="0" smtClean="0"/>
              <a:t>Delete </a:t>
            </a:r>
            <a:r>
              <a:rPr lang="en-US" dirty="0" smtClean="0"/>
              <a:t>requirement for WG chair to approve teleconference changes </a:t>
            </a:r>
            <a:endParaRPr lang="en-US" dirty="0" smtClean="0"/>
          </a:p>
          <a:p>
            <a:pPr lvl="1"/>
            <a:r>
              <a:rPr lang="en-US" dirty="0" smtClean="0"/>
              <a:t>Add “Former-Voter” category to section 7 (Voting Rights)</a:t>
            </a:r>
          </a:p>
          <a:p>
            <a:pPr lvl="1"/>
            <a:r>
              <a:rPr lang="en-US" dirty="0" smtClean="0"/>
              <a:t>Clarify Standing Committee operating rules</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2014</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17</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a:t>
            </a:r>
            <a:r>
              <a:rPr lang="en-US" dirty="0" smtClean="0"/>
              <a:t>Joining </a:t>
            </a:r>
            <a:r>
              <a:rPr lang="en-US" dirty="0" smtClean="0"/>
              <a:t>the 802.11 </a:t>
            </a:r>
            <a:r>
              <a:rPr lang="en-US" dirty="0" smtClean="0"/>
              <a:t>reflectors</a:t>
            </a:r>
          </a:p>
          <a:p>
            <a:pPr lvl="1">
              <a:buNone/>
            </a:pPr>
            <a:r>
              <a:rPr lang="en-US" dirty="0"/>
              <a:t>	Joining 802 All List Server</a:t>
            </a:r>
          </a:p>
          <a:p>
            <a:pPr lvl="1">
              <a:buFontTx/>
              <a:buNone/>
            </a:pPr>
            <a:r>
              <a:rPr lang="en-US" dirty="0"/>
              <a:t>	</a:t>
            </a:r>
            <a:r>
              <a:rPr lang="en-US" dirty="0" smtClean="0"/>
              <a:t>Proposed </a:t>
            </a:r>
            <a:r>
              <a:rPr lang="en-US" dirty="0" smtClean="0"/>
              <a:t>revisions to 802.11 </a:t>
            </a:r>
            <a:r>
              <a:rPr lang="en-US" dirty="0" smtClean="0"/>
              <a:t>OM</a:t>
            </a:r>
          </a:p>
          <a:p>
            <a:pPr lvl="1">
              <a:buNone/>
            </a:pPr>
            <a:r>
              <a:rPr lang="en-US" dirty="0" smtClean="0"/>
              <a:t>    </a:t>
            </a:r>
            <a:r>
              <a:rPr lang="en-US" dirty="0" smtClean="0">
                <a:solidFill>
                  <a:schemeClr val="tx1">
                    <a:lumMod val="50000"/>
                    <a:lumOff val="50000"/>
                  </a:schemeClr>
                </a:solidFill>
              </a:rPr>
              <a:t>Known </a:t>
            </a:r>
            <a:r>
              <a:rPr lang="en-US" dirty="0">
                <a:solidFill>
                  <a:schemeClr val="tx1">
                    <a:lumMod val="50000"/>
                    <a:lumOff val="50000"/>
                  </a:schemeClr>
                </a:solidFill>
              </a:rPr>
              <a:t>proposed changes to 802 P&amp;P, 802 OM, 802WG P&amp;P, CG</a:t>
            </a:r>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14796</TotalTime>
  <Words>1537</Words>
  <Application>Microsoft Office PowerPoint</Application>
  <PresentationFormat>On-screen Show (4:3)</PresentationFormat>
  <Paragraphs>291</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2nd  Vice Chair Report May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March 2014 IEEE 802 EC Rule Change Summary - 1</vt:lpstr>
      <vt:lpstr>March 2014 IEEE 802 EC Rule Change Summary - 2</vt:lpstr>
      <vt:lpstr>March 2014 IEEE 802.11 OM Change Summary</vt:lpstr>
      <vt:lpstr>Future IEEE 802.11 OM Changes</vt:lpstr>
      <vt:lpstr>Reminder for Posting Documents</vt:lpstr>
      <vt:lpstr>Email Reflectors</vt:lpstr>
      <vt:lpstr>IEEE 802-ALL EMAIL List Server</vt:lpstr>
      <vt:lpstr>Wednesday –  802.11 Mid-Week Plenary</vt:lpstr>
      <vt:lpstr>Friday –  802.11 Closing Plenary</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69</cp:revision>
  <cp:lastPrinted>2014-04-08T14:44:21Z</cp:lastPrinted>
  <dcterms:created xsi:type="dcterms:W3CDTF">2012-03-12T21:29:33Z</dcterms:created>
  <dcterms:modified xsi:type="dcterms:W3CDTF">2014-05-12T18:19:55Z</dcterms:modified>
</cp:coreProperties>
</file>