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54" r:id="rId3"/>
    <p:sldId id="429" r:id="rId4"/>
    <p:sldId id="453"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0" r:id="rId26"/>
    <p:sldId id="452" r:id="rId27"/>
    <p:sldId id="456" r:id="rId28"/>
    <p:sldId id="455" r:id="rId29"/>
    <p:sldId id="45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116" d="100"/>
          <a:sy n="116" d="100"/>
        </p:scale>
        <p:origin x="-166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2920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802.11-14/0487r1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dirty="0" smtClean="0"/>
              <a:t>May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2014-05-12</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937" name="Document" r:id="rId4" imgW="8687933" imgH="4145140" progId="Word.Document.8">
                  <p:embed/>
                </p:oleObj>
              </mc:Choice>
              <mc:Fallback>
                <p:oleObj name="Document" r:id="rId4" imgW="8687933" imgH="4145140" progId="Word.Document.8">
                  <p:embed/>
                  <p:pic>
                    <p:nvPicPr>
                      <p:cNvPr id="0" name="Picture 8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657475"/>
                        <a:ext cx="7639050" cy="363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5280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May 28 </a:t>
            </a:r>
            <a:r>
              <a:rPr lang="en-US" altLang="ko-KR" dirty="0"/>
              <a:t>7PM ET for 2 hour</a:t>
            </a:r>
          </a:p>
          <a:p>
            <a:pPr marL="609600" indent="-609600"/>
            <a:r>
              <a:rPr lang="en-US" altLang="ko-KR" dirty="0" smtClean="0"/>
              <a:t>July 2, </a:t>
            </a:r>
            <a:r>
              <a:rPr lang="en-US" altLang="ko-KR" dirty="0"/>
              <a:t>7PM ET for 2 </a:t>
            </a:r>
            <a:r>
              <a:rPr lang="en-US" altLang="ko-KR" dirty="0" smtClean="0"/>
              <a:t>hour</a:t>
            </a:r>
          </a:p>
          <a:p>
            <a:pPr marL="609600" indent="-609600"/>
            <a:r>
              <a:rPr lang="en-US" altLang="ko-KR" dirty="0" smtClean="0"/>
              <a:t>July 9, 7PM ET for 2 hour</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a:t>
            </a:r>
            <a:r>
              <a:rPr lang="en-US" dirty="0" smtClean="0"/>
              <a:t>2014 F2F </a:t>
            </a:r>
            <a:r>
              <a:rPr lang="en-US" dirty="0" smtClean="0"/>
              <a:t>meeting </a:t>
            </a:r>
            <a:r>
              <a:rPr lang="en-US" dirty="0" smtClean="0"/>
              <a:t>minutes (11-14/466r1) </a:t>
            </a:r>
          </a:p>
          <a:p>
            <a:pPr marL="1009650" lvl="1" indent="-609600"/>
            <a:r>
              <a:rPr lang="en-US" dirty="0" smtClean="0"/>
              <a:t>April 2</a:t>
            </a:r>
            <a:r>
              <a:rPr lang="en-US" baseline="30000" dirty="0" smtClean="0"/>
              <a:t>nd</a:t>
            </a:r>
            <a:r>
              <a:rPr lang="en-US" dirty="0" smtClean="0"/>
              <a:t> Conference </a:t>
            </a:r>
            <a:r>
              <a:rPr lang="en-US" dirty="0" smtClean="0"/>
              <a:t>call </a:t>
            </a:r>
            <a:r>
              <a:rPr lang="en-US" dirty="0" smtClean="0"/>
              <a:t>minutes (11-14/504r0)</a:t>
            </a:r>
          </a:p>
          <a:p>
            <a:pPr marL="1009650" lvl="1" indent="-609600"/>
            <a:r>
              <a:rPr lang="en-US" altLang="ko-KR" dirty="0" smtClean="0"/>
              <a:t>April 9</a:t>
            </a:r>
            <a:r>
              <a:rPr lang="en-US" altLang="ko-KR" baseline="30000" dirty="0" smtClean="0"/>
              <a:t>th</a:t>
            </a:r>
            <a:r>
              <a:rPr lang="en-US" altLang="ko-KR" dirty="0" smtClean="0"/>
              <a:t> Conference </a:t>
            </a:r>
            <a:r>
              <a:rPr lang="en-US" altLang="ko-KR" dirty="0"/>
              <a:t>call minutes (</a:t>
            </a:r>
            <a:r>
              <a:rPr lang="en-US" altLang="ko-KR" dirty="0" smtClean="0"/>
              <a:t>11-14/528r1)</a:t>
            </a:r>
          </a:p>
          <a:p>
            <a:pPr marL="1009650" lvl="1" indent="-609600"/>
            <a:r>
              <a:rPr lang="en-US" altLang="ko-KR" dirty="0" smtClean="0"/>
              <a:t>April 16</a:t>
            </a:r>
            <a:r>
              <a:rPr lang="en-US" altLang="ko-KR" baseline="30000" dirty="0" smtClean="0"/>
              <a:t>th</a:t>
            </a:r>
            <a:r>
              <a:rPr lang="en-US" altLang="ko-KR" dirty="0" smtClean="0"/>
              <a:t> Conference </a:t>
            </a:r>
            <a:r>
              <a:rPr lang="en-US" altLang="ko-KR" dirty="0"/>
              <a:t>call minutes (</a:t>
            </a:r>
            <a:r>
              <a:rPr lang="en-US" altLang="ko-KR" dirty="0" smtClean="0"/>
              <a:t>11-14/536r0)</a:t>
            </a:r>
          </a:p>
          <a:p>
            <a:pPr marL="1009650" lvl="1" indent="-609600"/>
            <a:r>
              <a:rPr lang="en-US" altLang="ko-KR" dirty="0" smtClean="0"/>
              <a:t>April 23</a:t>
            </a:r>
            <a:r>
              <a:rPr lang="en-US" altLang="ko-KR" baseline="30000" dirty="0" smtClean="0"/>
              <a:t>rd</a:t>
            </a:r>
            <a:r>
              <a:rPr lang="en-US" altLang="ko-KR" dirty="0" smtClean="0"/>
              <a:t> Conference </a:t>
            </a:r>
            <a:r>
              <a:rPr lang="en-US" altLang="ko-KR" dirty="0"/>
              <a:t>call minutes (</a:t>
            </a:r>
            <a:r>
              <a:rPr lang="en-US" altLang="ko-KR" dirty="0" smtClean="0"/>
              <a:t>11-14/543r0)</a:t>
            </a:r>
          </a:p>
          <a:p>
            <a:pPr marL="1009650" lvl="1" indent="-609600"/>
            <a:r>
              <a:rPr lang="en-US" altLang="ko-KR" dirty="0" smtClean="0"/>
              <a:t>April 30</a:t>
            </a:r>
            <a:r>
              <a:rPr lang="en-US" altLang="ko-KR" baseline="30000" dirty="0" smtClean="0"/>
              <a:t>th</a:t>
            </a:r>
            <a:r>
              <a:rPr lang="en-US" altLang="ko-KR" dirty="0" smtClean="0"/>
              <a:t> Conference </a:t>
            </a:r>
            <a:r>
              <a:rPr lang="en-US" altLang="ko-KR" dirty="0"/>
              <a:t>call minutes (</a:t>
            </a:r>
            <a:r>
              <a:rPr lang="en-US" altLang="ko-KR" dirty="0" smtClean="0"/>
              <a:t>11-14/566r0)</a:t>
            </a:r>
          </a:p>
          <a:p>
            <a:pPr marL="1009650" lvl="1" indent="-609600"/>
            <a:r>
              <a:rPr lang="en-US" altLang="ko-KR" dirty="0" smtClean="0"/>
              <a:t>May 7</a:t>
            </a:r>
            <a:r>
              <a:rPr lang="en-US" altLang="ko-KR" baseline="30000" dirty="0" smtClean="0"/>
              <a:t>th</a:t>
            </a:r>
            <a:r>
              <a:rPr lang="en-US" altLang="ko-KR" dirty="0" smtClean="0"/>
              <a:t> Conference </a:t>
            </a:r>
            <a:r>
              <a:rPr lang="en-US" altLang="ko-KR" dirty="0"/>
              <a:t>call minutes (</a:t>
            </a:r>
            <a:r>
              <a:rPr lang="en-US" altLang="ko-KR" dirty="0" smtClean="0"/>
              <a:t>11-14/623r0)</a:t>
            </a:r>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77345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a:t>
            </a:r>
            <a:r>
              <a:rPr lang="en-GB" altLang="ko-KR" dirty="0" smtClean="0"/>
              <a:t>11-14/0466r1) </a:t>
            </a:r>
            <a:r>
              <a:rPr lang="en-GB" altLang="ko-KR" dirty="0"/>
              <a:t>and conf call minutes </a:t>
            </a:r>
            <a:r>
              <a:rPr lang="en-GB" altLang="ko-KR" dirty="0" smtClean="0"/>
              <a:t>(</a:t>
            </a:r>
            <a:r>
              <a:rPr lang="pt-BR" altLang="ko-KR" dirty="0"/>
              <a:t>11-14/504r0, 11-14/528r1, 11-14/536r0, 11-14/543r0, 11-14/566r0, </a:t>
            </a:r>
            <a:r>
              <a:rPr lang="pt-BR" altLang="ko-KR" dirty="0" smtClean="0"/>
              <a:t>11-14/623r0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8968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7346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May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930246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11-14/0477r0 (all editorial comment)</a:t>
            </a:r>
          </a:p>
          <a:p>
            <a:endParaRPr lang="en-US" altLang="ko-KR" dirty="0" smtClean="0"/>
          </a:p>
          <a:p>
            <a:pPr lvl="1"/>
            <a:r>
              <a:rPr lang="en-US" altLang="ko-KR" dirty="0" smtClean="0"/>
              <a:t>Move: 	Second:</a:t>
            </a:r>
            <a:endParaRPr lang="ko-KR" altLang="ko-KR" dirty="0" smtClean="0"/>
          </a:p>
          <a:p>
            <a:pPr lvl="1"/>
            <a:r>
              <a:rPr lang="en-US" altLang="ko-KR" dirty="0" smtClean="0"/>
              <a:t>Discussions:</a:t>
            </a:r>
            <a:endParaRPr lang="ko-KR" altLang="ko-KR" dirty="0" smtClean="0"/>
          </a:p>
          <a:p>
            <a:pPr lvl="1"/>
            <a:r>
              <a:rPr lang="en-US" altLang="ko-KR" dirty="0" smtClean="0"/>
              <a:t>Yes : No: Abstain: 	</a:t>
            </a:r>
            <a:endParaRPr lang="ko-KR" altLang="ko-KR" dirty="0" smtClean="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19407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smtClean="0"/>
              <a:t>May 2014</a:t>
            </a:r>
          </a:p>
        </p:txBody>
      </p:sp>
      <p:sp>
        <p:nvSpPr>
          <p:cNvPr id="14339" name="Footer Placeholder 4"/>
          <p:cNvSpPr>
            <a:spLocks noGrp="1"/>
          </p:cNvSpPr>
          <p:nvPr>
            <p:ph type="ftr" sz="quarter" idx="11"/>
          </p:nvPr>
        </p:nvSpPr>
        <p:spPr>
          <a:xfrm>
            <a:off x="6637313" y="6475413"/>
            <a:ext cx="1906612"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smtClean="0"/>
              <a:t>Yongho Seok (LG Electronics)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LB200 on P802.11ah D1.0 </a:t>
            </a:r>
          </a:p>
          <a:p>
            <a:r>
              <a:rPr lang="en-US" altLang="en-US" dirty="0" smtClean="0"/>
              <a:t>Instruct the editor to prepare P802.11ah D2.0 incorporating these resolutions and</a:t>
            </a:r>
          </a:p>
          <a:p>
            <a:r>
              <a:rPr lang="en-US" altLang="en-US" dirty="0" smtClean="0"/>
              <a:t>Approve a 30 day Working Group Technical Letter  Ballot asking the question “Should P802.11ah D2.0 be forwarded to Sponsor Ballot?”  </a:t>
            </a:r>
          </a:p>
          <a:p>
            <a:endParaRPr lang="en-US" altLang="en-US" dirty="0" smtClean="0"/>
          </a:p>
          <a:p>
            <a:r>
              <a:rPr lang="en-US" altLang="en-US" dirty="0" smtClean="0"/>
              <a:t>Moved:</a:t>
            </a:r>
          </a:p>
          <a:p>
            <a:r>
              <a:rPr lang="en-US" altLang="en-US" dirty="0" smtClean="0"/>
              <a:t>Seconded:</a:t>
            </a:r>
          </a:p>
          <a:p>
            <a:r>
              <a:rPr lang="en-US" altLang="en-US" dirty="0" smtClean="0"/>
              <a:t>Result: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11-14/0590r0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passes</a:t>
            </a:r>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a:t>
            </a:r>
            <a:r>
              <a:rPr lang="en-US" altLang="en-US" dirty="0"/>
              <a:t>6 </a:t>
            </a:r>
            <a:r>
              <a:rPr lang="en-US" altLang="en-US" dirty="0" smtClean="0"/>
              <a:t>(</a:t>
            </a:r>
            <a:r>
              <a:rPr lang="en-US" altLang="en-US" dirty="0" err="1" smtClean="0"/>
              <a:t>TGah</a:t>
            </a:r>
            <a:r>
              <a:rPr lang="en-US" altLang="en-US" dirty="0" smtClean="0"/>
              <a:t> </a:t>
            </a:r>
            <a:r>
              <a:rPr lang="en-US" altLang="en-US" dirty="0"/>
              <a:t>PAR </a:t>
            </a:r>
            <a:r>
              <a:rPr lang="en-US" altLang="en-US" dirty="0" smtClean="0"/>
              <a:t>Extension Motion</a:t>
            </a:r>
            <a:r>
              <a:rPr lang="en-US" altLang="en-US" dirty="0" smtClean="0"/>
              <a:t>)</a:t>
            </a:r>
            <a:endParaRPr lang="en-US" altLang="en-US" dirty="0" smtClean="0"/>
          </a:p>
        </p:txBody>
      </p:sp>
    </p:spTree>
    <p:extLst>
      <p:ext uri="{BB962C8B-B14F-4D97-AF65-F5344CB8AC3E}">
        <p14:creationId xmlns:p14="http://schemas.microsoft.com/office/powerpoint/2010/main" val="2710083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a:t>
            </a:r>
            <a:r>
              <a:rPr lang="en-GB" altLang="ko-KR" dirty="0" smtClean="0"/>
              <a:t>passes</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a:t>
            </a:r>
            <a:r>
              <a:rPr lang="en-US" altLang="en-US" dirty="0" smtClean="0"/>
              <a:t>7 (</a:t>
            </a:r>
            <a:r>
              <a:rPr lang="en-US" altLang="en-US" dirty="0" err="1" smtClean="0"/>
              <a:t>TGah</a:t>
            </a:r>
            <a:r>
              <a:rPr lang="en-US" altLang="en-US" dirty="0" smtClean="0"/>
              <a:t> CSD motion)</a:t>
            </a:r>
            <a:endParaRPr lang="en-US" altLang="en-US" dirty="0" smtClean="0"/>
          </a:p>
        </p:txBody>
      </p:sp>
    </p:spTree>
    <p:extLst>
      <p:ext uri="{BB962C8B-B14F-4D97-AF65-F5344CB8AC3E}">
        <p14:creationId xmlns:p14="http://schemas.microsoft.com/office/powerpoint/2010/main" val="82846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p>
          <a:p>
            <a:pPr marL="609600" indent="-609600"/>
            <a:r>
              <a:rPr lang="en-US" altLang="ko-KR" dirty="0" err="1" smtClean="0"/>
              <a:t>TGah</a:t>
            </a:r>
            <a:r>
              <a:rPr lang="en-US" altLang="ko-KR" dirty="0" smtClean="0"/>
              <a:t> PAR Extension</a:t>
            </a:r>
          </a:p>
          <a:p>
            <a:pPr marL="1009650" lvl="1" indent="-609600"/>
            <a:r>
              <a:rPr lang="en-US" altLang="ko-KR" dirty="0" err="1" smtClean="0"/>
              <a:t>TGah</a:t>
            </a:r>
            <a:r>
              <a:rPr lang="en-US" altLang="ko-KR" dirty="0" smtClean="0"/>
              <a:t> PAR </a:t>
            </a:r>
            <a:r>
              <a:rPr lang="en-US" altLang="ko-KR" dirty="0" err="1" smtClean="0"/>
              <a:t>Extention</a:t>
            </a:r>
            <a:r>
              <a:rPr lang="en-US" altLang="ko-KR" dirty="0" smtClean="0"/>
              <a:t> (11-14/590r0)</a:t>
            </a:r>
          </a:p>
          <a:p>
            <a:pPr marL="1009650" lvl="1" indent="-609600"/>
            <a:r>
              <a:rPr lang="en-US" altLang="ko-KR" dirty="0" err="1" smtClean="0"/>
              <a:t>TGah</a:t>
            </a:r>
            <a:r>
              <a:rPr lang="en-US" altLang="ko-KR" dirty="0" smtClean="0"/>
              <a:t> Revised CSD (11-14/591r0)</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802.11ah Agenda</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smtClean="0"/>
              <a:t>Call </a:t>
            </a:r>
            <a:r>
              <a:rPr lang="en-US" altLang="ko-KR" dirty="0"/>
              <a:t>for </a:t>
            </a:r>
            <a:r>
              <a:rPr lang="en-US" altLang="ko-KR" dirty="0" err="1"/>
              <a:t>TGah</a:t>
            </a:r>
            <a:r>
              <a:rPr lang="en-US" altLang="ko-KR" dirty="0"/>
              <a:t> </a:t>
            </a:r>
            <a:r>
              <a:rPr lang="en-US" altLang="ko-KR" dirty="0" smtClean="0"/>
              <a:t>Officer Elections</a:t>
            </a:r>
            <a:endParaRPr lang="en-US" altLang="ko-KR" dirty="0" smtClean="0"/>
          </a:p>
          <a:p>
            <a:pPr lvl="1"/>
            <a:r>
              <a:rPr lang="en-US" altLang="ko-KR" dirty="0" smtClean="0"/>
              <a:t>Current Nominations</a:t>
            </a:r>
            <a:r>
              <a:rPr lang="en-US" altLang="ko-KR" dirty="0" smtClean="0"/>
              <a:t>: </a:t>
            </a:r>
          </a:p>
          <a:p>
            <a:pPr lvl="2"/>
            <a:r>
              <a:rPr lang="en-US" altLang="ko-KR" sz="2000" dirty="0" smtClean="0"/>
              <a:t>Task Group Chair</a:t>
            </a:r>
            <a:r>
              <a:rPr lang="en-US" altLang="ko-KR" sz="2000" dirty="0" smtClean="0"/>
              <a:t>: </a:t>
            </a:r>
            <a:r>
              <a:rPr lang="en-US" altLang="ko-KR" sz="2000" dirty="0" err="1" smtClean="0"/>
              <a:t>Yongho</a:t>
            </a:r>
            <a:r>
              <a:rPr lang="en-US" altLang="ko-KR" sz="2000" dirty="0" smtClean="0"/>
              <a:t> </a:t>
            </a:r>
            <a:r>
              <a:rPr lang="en-US" altLang="ko-KR" sz="2000" dirty="0" smtClean="0"/>
              <a:t>Seok (LG Electronics)</a:t>
            </a:r>
          </a:p>
          <a:p>
            <a:pPr lvl="2"/>
            <a:r>
              <a:rPr lang="en-US" altLang="ko-KR" sz="2000" dirty="0" smtClean="0"/>
              <a:t>Task Group </a:t>
            </a:r>
            <a:r>
              <a:rPr lang="en-US" altLang="ko-KR" sz="2000" dirty="0" smtClean="0"/>
              <a:t>1</a:t>
            </a:r>
            <a:r>
              <a:rPr lang="en-US" altLang="ko-KR" sz="2000" baseline="30000" dirty="0" smtClean="0"/>
              <a:t>st</a:t>
            </a:r>
            <a:r>
              <a:rPr lang="en-US" altLang="ko-KR" sz="2000" dirty="0" smtClean="0"/>
              <a:t> </a:t>
            </a:r>
            <a:r>
              <a:rPr lang="en-US" altLang="ko-KR" sz="2000" dirty="0" smtClean="0"/>
              <a:t>Vice </a:t>
            </a:r>
            <a:r>
              <a:rPr lang="en-US" altLang="ko-KR" sz="2000" dirty="0" smtClean="0"/>
              <a:t>Chairs</a:t>
            </a:r>
            <a:r>
              <a:rPr lang="en-US" altLang="ko-KR" sz="2000" dirty="0" smtClean="0"/>
              <a:t>: Alfred </a:t>
            </a:r>
            <a:r>
              <a:rPr lang="en-US" altLang="ko-KR" sz="2000" dirty="0" smtClean="0"/>
              <a:t>Asterjadhi (Qualcomm</a:t>
            </a:r>
            <a:r>
              <a:rPr lang="en-US" altLang="ko-KR" sz="2000" dirty="0" smtClean="0"/>
              <a:t>)</a:t>
            </a:r>
          </a:p>
          <a:p>
            <a:pPr lvl="2"/>
            <a:r>
              <a:rPr lang="en-US" altLang="ko-KR" sz="2000" dirty="0"/>
              <a:t>Task Group </a:t>
            </a:r>
            <a:r>
              <a:rPr lang="en-US" altLang="ko-KR" sz="2000" dirty="0" smtClean="0"/>
              <a:t>2</a:t>
            </a:r>
            <a:r>
              <a:rPr lang="en-US" altLang="ko-KR" sz="2000" baseline="30000" dirty="0" smtClean="0"/>
              <a:t>nd</a:t>
            </a:r>
            <a:r>
              <a:rPr lang="en-US" altLang="ko-KR" sz="2000" dirty="0" smtClean="0"/>
              <a:t> Vice </a:t>
            </a:r>
            <a:r>
              <a:rPr lang="en-US" altLang="ko-KR" sz="2000" dirty="0"/>
              <a:t>Chairs</a:t>
            </a:r>
            <a:r>
              <a:rPr lang="en-US" altLang="ko-KR" sz="2000" dirty="0" smtClean="0"/>
              <a:t>: </a:t>
            </a:r>
            <a:r>
              <a:rPr lang="en-US" altLang="ko-KR" sz="2000" dirty="0" smtClean="0"/>
              <a:t>Zander </a:t>
            </a:r>
            <a:r>
              <a:rPr lang="en-US" altLang="ko-KR" sz="2000" dirty="0" smtClean="0"/>
              <a:t>Lei (I2R)</a:t>
            </a:r>
          </a:p>
          <a:p>
            <a:pPr lvl="2"/>
            <a:r>
              <a:rPr lang="en-US" altLang="ko-KR" sz="2000" dirty="0" smtClean="0"/>
              <a:t>Task Group Editor</a:t>
            </a:r>
            <a:r>
              <a:rPr lang="en-US" altLang="ko-KR" sz="2000" dirty="0" smtClean="0"/>
              <a:t>: Alfred </a:t>
            </a:r>
            <a:r>
              <a:rPr lang="en-US" altLang="ko-KR" sz="2000" dirty="0" smtClean="0"/>
              <a:t>Asterjadhi (Qualcomm)</a:t>
            </a:r>
            <a:br>
              <a:rPr lang="en-US" altLang="ko-KR" sz="2000" dirty="0" smtClean="0"/>
            </a:br>
            <a:r>
              <a:rPr lang="en-US" altLang="ko-KR" sz="2000" dirty="0" smtClean="0"/>
              <a:t>Yongho Seok (LG Electronics)</a:t>
            </a:r>
          </a:p>
          <a:p>
            <a:pPr lvl="2"/>
            <a:r>
              <a:rPr lang="en-US" altLang="ko-KR" sz="2000" dirty="0" smtClean="0"/>
              <a:t>Task Group Secretary</a:t>
            </a:r>
            <a:r>
              <a:rPr lang="en-US" altLang="ko-KR" sz="2000" dirty="0" smtClean="0"/>
              <a:t>: Zander </a:t>
            </a:r>
            <a:r>
              <a:rPr lang="en-US" altLang="ko-KR" sz="2000" dirty="0" smtClean="0"/>
              <a:t>Lei (I2R</a:t>
            </a:r>
            <a:r>
              <a:rPr lang="en-US" altLang="ko-KR" sz="2000" dirty="0" smtClean="0"/>
              <a:t>)</a:t>
            </a:r>
          </a:p>
          <a:p>
            <a:r>
              <a:rPr lang="en-US" altLang="ko-KR" dirty="0"/>
              <a:t>The election process will start on Wednesday AM1</a:t>
            </a:r>
          </a:p>
          <a:p>
            <a:pPr lvl="1"/>
            <a:r>
              <a:rPr lang="en-US" altLang="ko-KR" dirty="0"/>
              <a:t>Nomination will be closed at that session. </a:t>
            </a:r>
          </a:p>
          <a:p>
            <a:pPr lvl="1"/>
            <a:r>
              <a:rPr lang="en-US" altLang="ko-KR" dirty="0" smtClean="0"/>
              <a:t>If </a:t>
            </a:r>
            <a:r>
              <a:rPr lang="en-US" altLang="ko-KR" dirty="0"/>
              <a:t>two or more candidates are nominated, one candidate of them is appointed by the election.</a:t>
            </a:r>
          </a:p>
          <a:p>
            <a:pPr lvl="1"/>
            <a:r>
              <a:rPr lang="en-US" altLang="ko-KR" dirty="0"/>
              <a:t>If one candidate is nominated, that candidate is appointed by unanimously consents</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smtClean="0"/>
              <a:t>May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smtClean="0"/>
              <a:t>Yongho Seok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LB200-MAC-Resolution-clause_8.4.2.78 </a:t>
            </a:r>
            <a:r>
              <a:rPr lang="en-US" dirty="0"/>
              <a:t>(11-14/0575r0, </a:t>
            </a:r>
            <a:r>
              <a:rPr lang="en-US" dirty="0" err="1"/>
              <a:t>Kaiying</a:t>
            </a:r>
            <a:r>
              <a:rPr lang="en-US" dirty="0"/>
              <a:t>) </a:t>
            </a:r>
          </a:p>
          <a:p>
            <a:pPr lvl="1"/>
            <a:r>
              <a:rPr lang="en-US" dirty="0" smtClean="0"/>
              <a:t>LB200-MAC-Resolution-clause_9.48.5 </a:t>
            </a:r>
            <a:r>
              <a:rPr lang="en-US" dirty="0"/>
              <a:t>&amp; 8.4.2.170q (11-14/0576r0, </a:t>
            </a:r>
            <a:r>
              <a:rPr lang="en-US" dirty="0" err="1"/>
              <a:t>Kaiying</a:t>
            </a:r>
            <a:r>
              <a:rPr lang="en-US" dirty="0"/>
              <a:t>)</a:t>
            </a:r>
            <a:endParaRPr lang="en-US" dirty="0" smtClean="0"/>
          </a:p>
          <a:p>
            <a:pPr lvl="1"/>
            <a:r>
              <a:rPr lang="en-US" dirty="0" smtClean="0"/>
              <a:t>lb200-annex-b-comment-resolutions (</a:t>
            </a:r>
            <a:r>
              <a:rPr lang="en-US" altLang="ko-KR" dirty="0" smtClean="0"/>
              <a:t>11-14/0587r0, </a:t>
            </a:r>
            <a:r>
              <a:rPr lang="en-US" altLang="ko-KR" dirty="0" err="1" smtClean="0"/>
              <a:t>Rojan</a:t>
            </a:r>
            <a:r>
              <a:rPr lang="en-US" altLang="ko-KR" dirty="0" smtClean="0"/>
              <a:t>)</a:t>
            </a:r>
            <a:endParaRPr lang="en-US" dirty="0"/>
          </a:p>
          <a:p>
            <a:pPr lvl="1"/>
            <a:r>
              <a:rPr lang="pt-BR" dirty="0" smtClean="0"/>
              <a:t>lb200-clause-9-17b </a:t>
            </a:r>
            <a:r>
              <a:rPr lang="pt-BR" dirty="0"/>
              <a:t>(11-14/0611r0, Matthew)</a:t>
            </a:r>
          </a:p>
          <a:p>
            <a:pPr lvl="1"/>
            <a:r>
              <a:rPr lang="pt-BR" dirty="0" smtClean="0"/>
              <a:t>lb200-clause-9-46-sst </a:t>
            </a:r>
            <a:r>
              <a:rPr lang="pt-BR" dirty="0"/>
              <a:t>(11-14/0610r0, Matthew) </a:t>
            </a:r>
          </a:p>
          <a:p>
            <a:pPr lvl="1"/>
            <a:r>
              <a:rPr lang="pt-BR" dirty="0" smtClean="0"/>
              <a:t>lb200-tclas-short-frame-long-addresses </a:t>
            </a:r>
            <a:r>
              <a:rPr lang="pt-BR" dirty="0"/>
              <a:t>(11-14/0609r0, Matthew)</a:t>
            </a:r>
          </a:p>
          <a:p>
            <a:pPr lvl="1"/>
            <a:r>
              <a:rPr lang="pt-BR" dirty="0" smtClean="0"/>
              <a:t>lb200-twt-element </a:t>
            </a:r>
            <a:r>
              <a:rPr lang="pt-BR" dirty="0"/>
              <a:t>(11-14/0608r0, Matthew)</a:t>
            </a:r>
          </a:p>
          <a:p>
            <a:pPr lvl="1"/>
            <a:r>
              <a:rPr lang="pt-BR" dirty="0" smtClean="0"/>
              <a:t>lb200-sf-exchange (11-14/0607r0, Matthew)</a:t>
            </a:r>
            <a:endParaRPr lang="en-US" dirty="0" smtClean="0"/>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err="1" smtClean="0"/>
              <a:t>phy</a:t>
            </a:r>
            <a:r>
              <a:rPr lang="en-US" altLang="ko-KR" dirty="0" smtClean="0"/>
              <a:t>-</a:t>
            </a:r>
            <a:r>
              <a:rPr lang="en-US" altLang="ko-KR" dirty="0" err="1" smtClean="0"/>
              <a:t>rx</a:t>
            </a:r>
            <a:r>
              <a:rPr lang="en-US" altLang="ko-KR" dirty="0" smtClean="0"/>
              <a:t>-procedure </a:t>
            </a:r>
            <a:r>
              <a:rPr lang="en-US" altLang="ko-KR" dirty="0"/>
              <a:t>(11-14/0596r0, </a:t>
            </a:r>
            <a:r>
              <a:rPr lang="en-US" altLang="ko-KR" dirty="0" err="1"/>
              <a:t>Hongyuan</a:t>
            </a:r>
            <a:r>
              <a:rPr lang="en-US" altLang="ko-KR" dirty="0"/>
              <a:t>)</a:t>
            </a:r>
          </a:p>
          <a:p>
            <a:pPr lvl="1"/>
            <a:r>
              <a:rPr lang="en-US" altLang="ko-KR" dirty="0"/>
              <a:t>lb200-phy-comment-resolutions-24.2.2 (11-14/0597r0, </a:t>
            </a:r>
            <a:r>
              <a:rPr lang="en-US" altLang="ko-KR" dirty="0" err="1"/>
              <a:t>Hongyuan</a:t>
            </a:r>
            <a:r>
              <a:rPr lang="en-US" altLang="ko-KR" dirty="0" smtClean="0"/>
              <a:t>)</a:t>
            </a:r>
          </a:p>
          <a:p>
            <a:pPr lvl="1"/>
            <a:r>
              <a:rPr lang="en-US" altLang="ko-KR" dirty="0" smtClean="0"/>
              <a:t>LB200-MAC-Resolution-Clause-8.3.5.1.6 </a:t>
            </a:r>
            <a:r>
              <a:rPr lang="en-US" altLang="ko-KR" dirty="0"/>
              <a:t>(11-14/0574r0, Sun Bo)</a:t>
            </a:r>
          </a:p>
          <a:p>
            <a:pPr lvl="1"/>
            <a:r>
              <a:rPr lang="en-US" altLang="ko-KR" dirty="0"/>
              <a:t>LB200-MAC-Resolution-CID-2618-2101 (11-14/0622r0, </a:t>
            </a:r>
            <a:r>
              <a:rPr lang="en-US" altLang="ko-KR" dirty="0" err="1"/>
              <a:t>Liwen</a:t>
            </a:r>
            <a:r>
              <a:rPr lang="en-US" altLang="ko-KR" dirty="0" smtClean="0"/>
              <a:t>)</a:t>
            </a:r>
          </a:p>
          <a:p>
            <a:pPr lvl="1"/>
            <a:r>
              <a:rPr lang="en-US" altLang="ko-KR" dirty="0"/>
              <a:t>LB200-MAC-Resolution-CID-1391 (11-14/0569r0, Alfred)</a:t>
            </a:r>
          </a:p>
          <a:p>
            <a:pPr lvl="1"/>
            <a:r>
              <a:rPr lang="en-US" altLang="ko-KR" dirty="0"/>
              <a:t>LB200-MAC-Resolution-CID-2662+2561 (11-14/0601r0, Alfred)</a:t>
            </a:r>
            <a:endParaRPr lang="en-US" altLang="ko-KR" dirty="0" smtClean="0"/>
          </a:p>
          <a:p>
            <a:pPr lvl="1"/>
            <a:r>
              <a:rPr lang="en-US" altLang="ko-KR" dirty="0" smtClean="0"/>
              <a:t>LB200-MAC-Resolution-SST_element </a:t>
            </a:r>
            <a:r>
              <a:rPr lang="en-US" altLang="ko-KR" dirty="0"/>
              <a:t>(11-14/0602r0, Alfred)</a:t>
            </a:r>
          </a:p>
          <a:p>
            <a:pPr lvl="1"/>
            <a:r>
              <a:rPr lang="en-US" altLang="ko-KR" dirty="0"/>
              <a:t>LB200-MAC-Resolution-CID-1508 (11-14/0603r0, Alfred)</a:t>
            </a:r>
          </a:p>
          <a:p>
            <a:pPr lvl="1"/>
            <a:r>
              <a:rPr lang="en-US" altLang="ko-KR" dirty="0"/>
              <a:t>lb200-duplicate-detection-and-recovery (11-14/0589r0, </a:t>
            </a:r>
            <a:r>
              <a:rPr lang="en-US" altLang="ko-KR" dirty="0" err="1"/>
              <a:t>Yongho</a:t>
            </a:r>
            <a:r>
              <a:rPr lang="en-US" altLang="ko-KR" dirty="0"/>
              <a:t>)</a:t>
            </a: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26030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11-14/0477r0 (</a:t>
            </a:r>
            <a:r>
              <a:rPr lang="en-US" altLang="ko-KR" dirty="0" smtClean="0"/>
              <a:t>April </a:t>
            </a:r>
            <a:r>
              <a:rPr lang="en-US" altLang="ko-KR" dirty="0"/>
              <a:t>2nd con. </a:t>
            </a:r>
            <a:r>
              <a:rPr lang="en-US" altLang="ko-KR" dirty="0" smtClean="0"/>
              <a:t>call)</a:t>
            </a:r>
            <a:endParaRPr lang="en-US" dirty="0"/>
          </a:p>
          <a:p>
            <a:pPr lvl="1"/>
            <a:r>
              <a:rPr lang="en-US" dirty="0" smtClean="0"/>
              <a:t>11-14/0485r0 (</a:t>
            </a:r>
            <a:r>
              <a:rPr lang="en-US" altLang="ko-KR" dirty="0"/>
              <a:t>April 9th con. </a:t>
            </a:r>
            <a:r>
              <a:rPr lang="en-US" altLang="ko-KR" dirty="0" smtClean="0"/>
              <a:t>call</a:t>
            </a:r>
            <a:r>
              <a:rPr lang="en-US" dirty="0" smtClean="0"/>
              <a:t>)</a:t>
            </a:r>
            <a:endParaRPr lang="en-US" dirty="0"/>
          </a:p>
          <a:p>
            <a:pPr lvl="1"/>
            <a:r>
              <a:rPr lang="en-US" dirty="0" smtClean="0"/>
              <a:t>11-14/0517r0</a:t>
            </a:r>
            <a:r>
              <a:rPr lang="en-US" dirty="0"/>
              <a:t>, 11-14/0486r1, </a:t>
            </a:r>
            <a:r>
              <a:rPr lang="en-US" dirty="0" smtClean="0"/>
              <a:t>11-14/0520r1</a:t>
            </a:r>
            <a:r>
              <a:rPr lang="en-US" altLang="ko-KR" dirty="0"/>
              <a:t> </a:t>
            </a:r>
            <a:r>
              <a:rPr lang="en-US" altLang="ko-KR" dirty="0" smtClean="0"/>
              <a:t>(April </a:t>
            </a:r>
            <a:r>
              <a:rPr lang="en-US" altLang="ko-KR" dirty="0"/>
              <a:t>16th con. </a:t>
            </a:r>
            <a:r>
              <a:rPr lang="en-US" altLang="ko-KR" dirty="0" smtClean="0"/>
              <a:t>call</a:t>
            </a:r>
            <a:r>
              <a:rPr lang="en-US" dirty="0" smtClean="0"/>
              <a:t>)</a:t>
            </a:r>
            <a:endParaRPr lang="en-US" dirty="0"/>
          </a:p>
          <a:p>
            <a:pPr lvl="1"/>
            <a:r>
              <a:rPr lang="en-US" dirty="0" smtClean="0"/>
              <a:t>11-14/0521r1</a:t>
            </a:r>
            <a:r>
              <a:rPr lang="en-US" dirty="0"/>
              <a:t>, 11-14/0522r1, </a:t>
            </a:r>
            <a:r>
              <a:rPr lang="en-US" dirty="0" smtClean="0"/>
              <a:t>11-14/0483r0</a:t>
            </a:r>
            <a:r>
              <a:rPr lang="en-US" altLang="ko-KR" dirty="0"/>
              <a:t> </a:t>
            </a:r>
            <a:r>
              <a:rPr lang="en-US" altLang="ko-KR" dirty="0" smtClean="0"/>
              <a:t>(April </a:t>
            </a:r>
            <a:r>
              <a:rPr lang="en-US" altLang="ko-KR" dirty="0"/>
              <a:t>23th con. </a:t>
            </a:r>
            <a:r>
              <a:rPr lang="en-US" altLang="ko-KR" dirty="0" smtClean="0"/>
              <a:t>call</a:t>
            </a:r>
            <a:r>
              <a:rPr lang="en-US" dirty="0" smtClean="0"/>
              <a:t>)</a:t>
            </a:r>
            <a:endParaRPr lang="en-US" dirty="0"/>
          </a:p>
          <a:p>
            <a:pPr lvl="1"/>
            <a:r>
              <a:rPr lang="en-US" dirty="0" smtClean="0"/>
              <a:t>11-14/0534r2</a:t>
            </a:r>
            <a:r>
              <a:rPr lang="en-US" dirty="0"/>
              <a:t>, 11-14/0535r1, 11-14/0540r1, </a:t>
            </a:r>
            <a:r>
              <a:rPr lang="en-US" dirty="0" smtClean="0"/>
              <a:t>11-14/0542r0</a:t>
            </a:r>
            <a:r>
              <a:rPr lang="en-US" altLang="ko-KR" dirty="0"/>
              <a:t> </a:t>
            </a:r>
            <a:r>
              <a:rPr lang="en-US" altLang="ko-KR" dirty="0" smtClean="0"/>
              <a:t>(April </a:t>
            </a:r>
            <a:r>
              <a:rPr lang="en-US" altLang="ko-KR" dirty="0"/>
              <a:t>30th con. </a:t>
            </a:r>
            <a:r>
              <a:rPr lang="en-US" altLang="ko-KR" dirty="0" smtClean="0"/>
              <a:t>call</a:t>
            </a:r>
            <a:r>
              <a:rPr lang="en-US" dirty="0" smtClean="0"/>
              <a:t>)</a:t>
            </a:r>
            <a:endParaRPr lang="en-US" dirty="0"/>
          </a:p>
          <a:p>
            <a:pPr lvl="1"/>
            <a:r>
              <a:rPr lang="en-US" dirty="0" smtClean="0"/>
              <a:t>11-14/0529r2</a:t>
            </a:r>
            <a:r>
              <a:rPr lang="en-US" dirty="0"/>
              <a:t>, 11-14/0551r1, 11-14/0476r3, 11-14/0518r1, 11-14/0558r1, </a:t>
            </a:r>
            <a:r>
              <a:rPr lang="en-US" dirty="0" smtClean="0"/>
              <a:t>11-14/0560r1</a:t>
            </a:r>
            <a:r>
              <a:rPr lang="en-US" altLang="ko-KR" dirty="0"/>
              <a:t> </a:t>
            </a:r>
            <a:r>
              <a:rPr lang="en-US" altLang="ko-KR" dirty="0" smtClean="0"/>
              <a:t>(May 7</a:t>
            </a:r>
            <a:r>
              <a:rPr lang="en-US" altLang="ko-KR" baseline="30000" dirty="0" smtClean="0"/>
              <a:t>th</a:t>
            </a:r>
            <a:r>
              <a:rPr lang="en-US" altLang="ko-KR" dirty="0" smtClean="0"/>
              <a:t> conf. call)</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9274</TotalTime>
  <Words>1398</Words>
  <Application>Microsoft Office PowerPoint</Application>
  <PresentationFormat>화면 슬라이드 쇼(4:3)</PresentationFormat>
  <Paragraphs>329</Paragraphs>
  <Slides>29</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May 2014</vt:lpstr>
      <vt:lpstr>IEEE 802.11ah Agenda</vt:lpstr>
      <vt:lpstr>IEEE 802.11ah Agenda</vt:lpstr>
      <vt:lpstr>IEEE 802.11ah Agenda</vt:lpstr>
      <vt:lpstr>Submissions (Monday PM1)</vt:lpstr>
      <vt:lpstr>Submissions (Tuesday AM1)</vt:lpstr>
      <vt:lpstr>Submissions (Tuesday PM1)</vt:lpstr>
      <vt:lpstr>Submissions (Tuesday EVE)</vt:lpstr>
      <vt:lpstr>Submissions (Wednesday AM1)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 (TGah PAR Extension Motion)</vt:lpstr>
      <vt:lpstr>Motion 7 (TGah CSD motion)</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891</cp:revision>
  <cp:lastPrinted>1998-02-10T13:28:06Z</cp:lastPrinted>
  <dcterms:created xsi:type="dcterms:W3CDTF">2009-11-09T00:32:22Z</dcterms:created>
  <dcterms:modified xsi:type="dcterms:W3CDTF">2014-05-12T09:42:22Z</dcterms:modified>
</cp:coreProperties>
</file>