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9" r:id="rId3"/>
    <p:sldId id="453" r:id="rId4"/>
    <p:sldId id="430" r:id="rId5"/>
    <p:sldId id="431" r:id="rId6"/>
    <p:sldId id="432" r:id="rId7"/>
    <p:sldId id="433" r:id="rId8"/>
    <p:sldId id="434" r:id="rId9"/>
    <p:sldId id="435" r:id="rId10"/>
    <p:sldId id="436" r:id="rId11"/>
    <p:sldId id="437" r:id="rId12"/>
    <p:sldId id="438" r:id="rId13"/>
    <p:sldId id="439" r:id="rId14"/>
    <p:sldId id="440" r:id="rId15"/>
    <p:sldId id="441" r:id="rId16"/>
    <p:sldId id="442" r:id="rId17"/>
    <p:sldId id="443" r:id="rId18"/>
    <p:sldId id="444" r:id="rId19"/>
    <p:sldId id="445" r:id="rId20"/>
    <p:sldId id="446" r:id="rId21"/>
    <p:sldId id="447" r:id="rId22"/>
    <p:sldId id="448" r:id="rId23"/>
    <p:sldId id="449" r:id="rId24"/>
    <p:sldId id="450" r:id="rId25"/>
    <p:sldId id="452" r:id="rId26"/>
    <p:sldId id="45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0" autoAdjust="0"/>
    <p:restoredTop sz="94671" autoAdjust="0"/>
  </p:normalViewPr>
  <p:slideViewPr>
    <p:cSldViewPr>
      <p:cViewPr varScale="1">
        <p:scale>
          <a:sx n="72" d="100"/>
          <a:sy n="72" d="100"/>
        </p:scale>
        <p:origin x="-146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7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2014-05-12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1381622836"/>
              </p:ext>
            </p:extLst>
          </p:nvPr>
        </p:nvGraphicFramePr>
        <p:xfrm>
          <a:off x="533400" y="2657475"/>
          <a:ext cx="7639050" cy="3638550"/>
        </p:xfrm>
        <a:graphic>
          <a:graphicData uri="http://schemas.openxmlformats.org/presentationml/2006/ole">
            <p:oleObj spid="_x0000_s1913" name="Document" r:id="rId4" imgW="8687933" imgH="4145140"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190596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4168034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a:t>
            </a:r>
            <a:r>
              <a:rPr lang="en-US" altLang="ko-KR" dirty="0"/>
              <a:t>7PM ET for 2 hour</a:t>
            </a:r>
          </a:p>
          <a:p>
            <a:pPr marL="609600" indent="-609600"/>
            <a:r>
              <a:rPr lang="en-US" altLang="ko-KR" dirty="0" smtClean="0"/>
              <a:t>July 2, </a:t>
            </a:r>
            <a:r>
              <a:rPr lang="en-US" altLang="ko-KR" dirty="0"/>
              <a:t>7PM ET for 2 </a:t>
            </a:r>
            <a:r>
              <a:rPr lang="en-US" altLang="ko-KR" dirty="0" smtClean="0"/>
              <a:t>hour</a:t>
            </a:r>
          </a:p>
          <a:p>
            <a:pPr marL="609600" indent="-609600"/>
            <a:r>
              <a:rPr lang="en-US" altLang="ko-KR" dirty="0" smtClean="0"/>
              <a:t>July </a:t>
            </a:r>
            <a:r>
              <a:rPr lang="en-US" altLang="ko-KR" dirty="0" smtClean="0"/>
              <a:t>9, </a:t>
            </a:r>
            <a:r>
              <a:rPr lang="en-US" altLang="ko-KR" dirty="0" smtClean="0"/>
              <a:t>7PM ET for 2 </a:t>
            </a:r>
            <a:r>
              <a:rPr lang="en-US" altLang="ko-KR" dirty="0" smtClean="0"/>
              <a:t>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minutes</a:t>
            </a:r>
          </a:p>
          <a:p>
            <a:pPr marL="1009650" lvl="1" indent="-609600"/>
            <a:r>
              <a:rPr lang="en-US" dirty="0" smtClean="0"/>
              <a:t>Conference call minutes</a:t>
            </a:r>
          </a:p>
          <a:p>
            <a:pPr marL="609600" indent="-609600"/>
            <a:r>
              <a:rPr lang="en-US" altLang="ko-KR" dirty="0"/>
              <a:t>Address 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a:t>
            </a:r>
            <a:r>
              <a:rPr lang="en-GB" altLang="ko-KR" dirty="0" smtClean="0"/>
              <a:t>11-14/0466r0</a:t>
            </a:r>
            <a:r>
              <a:rPr lang="en-GB" altLang="ko-KR" dirty="0" smtClean="0"/>
              <a:t>) </a:t>
            </a:r>
            <a:r>
              <a:rPr lang="en-GB" altLang="ko-KR" dirty="0"/>
              <a:t>and conf call minutes </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4048968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307346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2930246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a:t>
            </a:r>
            <a:r>
              <a:rPr lang="en-US" altLang="ko-KR" dirty="0" smtClean="0"/>
              <a:t>11-14/0477r0 (all editorial comment)</a:t>
            </a:r>
          </a:p>
          <a:p>
            <a:endParaRPr lang="en-US" altLang="ko-KR" dirty="0" smtClean="0"/>
          </a:p>
          <a:p>
            <a:pPr lvl="1"/>
            <a:r>
              <a:rPr lang="en-US" altLang="ko-KR" dirty="0" smtClean="0"/>
              <a:t>Move: 	Second:</a:t>
            </a:r>
            <a:endParaRPr lang="ko-KR" altLang="ko-KR" dirty="0" smtClean="0"/>
          </a:p>
          <a:p>
            <a:pPr lvl="1"/>
            <a:r>
              <a:rPr lang="en-US" altLang="ko-KR" dirty="0" smtClean="0"/>
              <a:t>Discussions:</a:t>
            </a:r>
            <a:endParaRPr lang="ko-KR" altLang="ko-KR" dirty="0" smtClean="0"/>
          </a:p>
          <a:p>
            <a:pPr lvl="1"/>
            <a:r>
              <a:rPr lang="en-US" altLang="ko-KR" dirty="0" smtClean="0"/>
              <a:t>Yes : No: Abstain: 	</a:t>
            </a:r>
            <a:endParaRPr lang="ko-KR" altLang="ko-KR" dirty="0" smtClean="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719407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5</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smtClean="0"/>
              <a:t>LB200 </a:t>
            </a:r>
            <a:r>
              <a:rPr lang="en-US" altLang="en-US" dirty="0" smtClean="0"/>
              <a:t>on </a:t>
            </a:r>
            <a:r>
              <a:rPr lang="en-US" altLang="en-US" dirty="0" smtClean="0"/>
              <a:t>P802.11ah D1.0 </a:t>
            </a:r>
            <a:endParaRPr lang="en-US" altLang="en-US" dirty="0" smtClean="0"/>
          </a:p>
          <a:p>
            <a:r>
              <a:rPr lang="en-US" altLang="en-US" dirty="0" smtClean="0"/>
              <a:t>Instruct the editor to prepare </a:t>
            </a:r>
            <a:r>
              <a:rPr lang="en-US" altLang="en-US" dirty="0" smtClean="0"/>
              <a:t>P802.11ah D2.0 </a:t>
            </a:r>
            <a:r>
              <a:rPr lang="en-US" altLang="en-US" dirty="0" smtClean="0"/>
              <a:t>incorporating these resolutions </a:t>
            </a:r>
            <a:r>
              <a:rPr lang="en-US" altLang="en-US" dirty="0" smtClean="0"/>
              <a:t>and</a:t>
            </a:r>
          </a:p>
          <a:p>
            <a:r>
              <a:rPr lang="en-US" altLang="en-US" dirty="0" smtClean="0"/>
              <a:t>Approve </a:t>
            </a:r>
            <a:r>
              <a:rPr lang="en-US" altLang="en-US" dirty="0" smtClean="0"/>
              <a:t>a </a:t>
            </a:r>
            <a:r>
              <a:rPr lang="en-US" altLang="en-US" dirty="0" smtClean="0"/>
              <a:t>30 </a:t>
            </a:r>
            <a:r>
              <a:rPr lang="en-US" altLang="en-US" dirty="0" smtClean="0"/>
              <a:t>day Working Group </a:t>
            </a:r>
            <a:r>
              <a:rPr lang="en-US" altLang="en-US" dirty="0" smtClean="0"/>
              <a:t>Technical Letter  </a:t>
            </a:r>
            <a:r>
              <a:rPr lang="en-US" altLang="en-US" dirty="0" smtClean="0"/>
              <a:t>Ballot asking the question “Should </a:t>
            </a:r>
            <a:r>
              <a:rPr lang="en-US" altLang="en-US" dirty="0" smtClean="0"/>
              <a:t>P802.11ah D2.0 </a:t>
            </a:r>
            <a:r>
              <a:rPr lang="en-US" altLang="en-US" dirty="0" smtClean="0"/>
              <a:t>be forwarded to Sponsor Ballot?”  </a:t>
            </a:r>
            <a:endParaRPr lang="en-US" altLang="en-US" dirty="0" smtClean="0"/>
          </a:p>
          <a:p>
            <a:endParaRPr lang="en-US" altLang="en-US" dirty="0" smtClean="0"/>
          </a:p>
          <a:p>
            <a:r>
              <a:rPr lang="en-US" altLang="en-US" dirty="0" smtClean="0"/>
              <a:t>Moved:</a:t>
            </a:r>
          </a:p>
          <a:p>
            <a:r>
              <a:rPr lang="en-US" altLang="en-US" dirty="0" smtClean="0"/>
              <a:t>Seconded:</a:t>
            </a:r>
          </a:p>
          <a:p>
            <a:r>
              <a:rPr lang="en-US" altLang="en-US" dirty="0" smtClean="0"/>
              <a:t>Result: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xmlns=""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err="1" smtClean="0"/>
              <a:t>TGah</a:t>
            </a:r>
            <a:r>
              <a:rPr lang="en-US" altLang="ko-KR" dirty="0" smtClean="0"/>
              <a:t> Officer Elections</a:t>
            </a:r>
          </a:p>
          <a:p>
            <a:pPr lvl="1"/>
            <a:r>
              <a:rPr lang="en-US" altLang="ko-KR" dirty="0" smtClean="0"/>
              <a:t>Nominations</a:t>
            </a:r>
            <a:r>
              <a:rPr lang="en-US" altLang="ko-KR" dirty="0" smtClean="0"/>
              <a:t>: </a:t>
            </a:r>
            <a:endParaRPr lang="en-US" altLang="ko-KR" dirty="0" smtClean="0"/>
          </a:p>
          <a:p>
            <a:pPr lvl="2"/>
            <a:r>
              <a:rPr lang="en-US" altLang="ko-KR" sz="2000" dirty="0" smtClean="0"/>
              <a:t>Task Group Chair</a:t>
            </a:r>
            <a:r>
              <a:rPr lang="en-US" altLang="ko-KR" sz="2000" dirty="0" smtClean="0"/>
              <a:t>: </a:t>
            </a:r>
            <a:br>
              <a:rPr lang="en-US" altLang="ko-KR" sz="2000" dirty="0" smtClean="0"/>
            </a:br>
            <a:r>
              <a:rPr lang="en-US" altLang="ko-KR" sz="2000" dirty="0" smtClean="0"/>
              <a:t>Yongho </a:t>
            </a:r>
            <a:r>
              <a:rPr lang="en-US" altLang="ko-KR" sz="2000" dirty="0" smtClean="0"/>
              <a:t>Seok (LG Electronics)</a:t>
            </a:r>
          </a:p>
          <a:p>
            <a:pPr lvl="2"/>
            <a:r>
              <a:rPr lang="en-US" altLang="ko-KR" sz="2000" dirty="0" smtClean="0"/>
              <a:t>Task Group Vice Chairs</a:t>
            </a:r>
            <a:r>
              <a:rPr lang="en-US" altLang="ko-KR" sz="2000" dirty="0" smtClean="0"/>
              <a:t>: </a:t>
            </a:r>
            <a:br>
              <a:rPr lang="en-US" altLang="ko-KR" sz="2000" dirty="0" smtClean="0"/>
            </a:br>
            <a:r>
              <a:rPr lang="en-US" altLang="ko-KR" sz="2000" dirty="0" smtClean="0"/>
              <a:t>Alfred </a:t>
            </a:r>
            <a:r>
              <a:rPr lang="en-US" altLang="ko-KR" sz="2000" dirty="0" smtClean="0"/>
              <a:t>Asterjadhi (Qualcomm</a:t>
            </a:r>
            <a:r>
              <a:rPr lang="en-US" altLang="ko-KR" sz="2000" dirty="0" smtClean="0"/>
              <a:t>)</a:t>
            </a:r>
            <a:br>
              <a:rPr lang="en-US" altLang="ko-KR" sz="2000" dirty="0" smtClean="0"/>
            </a:br>
            <a:r>
              <a:rPr lang="en-US" altLang="ko-KR" sz="2000" dirty="0" smtClean="0"/>
              <a:t>Zander </a:t>
            </a:r>
            <a:r>
              <a:rPr lang="en-US" altLang="ko-KR" sz="2000" dirty="0" smtClean="0"/>
              <a:t>Lei (I2R)</a:t>
            </a:r>
          </a:p>
          <a:p>
            <a:pPr lvl="2"/>
            <a:r>
              <a:rPr lang="en-US" altLang="ko-KR" sz="2000" dirty="0" smtClean="0"/>
              <a:t>Task Group Editor</a:t>
            </a:r>
            <a:r>
              <a:rPr lang="en-US" altLang="ko-KR" sz="2000" dirty="0" smtClean="0"/>
              <a:t>:</a:t>
            </a:r>
            <a:br>
              <a:rPr lang="en-US" altLang="ko-KR" sz="2000" dirty="0" smtClean="0"/>
            </a:br>
            <a:r>
              <a:rPr lang="en-US" altLang="ko-KR" sz="2000" dirty="0" smtClean="0"/>
              <a:t>Alfred </a:t>
            </a:r>
            <a:r>
              <a:rPr lang="en-US" altLang="ko-KR" sz="2000" dirty="0" smtClean="0"/>
              <a:t>Asterjadhi (Qualcomm</a:t>
            </a:r>
            <a:r>
              <a:rPr lang="en-US" altLang="ko-KR" sz="2000" dirty="0" smtClean="0"/>
              <a:t>)</a:t>
            </a:r>
            <a:br>
              <a:rPr lang="en-US" altLang="ko-KR" sz="2000" dirty="0" smtClean="0"/>
            </a:br>
            <a:r>
              <a:rPr lang="en-US" altLang="ko-KR" sz="2000" dirty="0" smtClean="0"/>
              <a:t>Yongho </a:t>
            </a:r>
            <a:r>
              <a:rPr lang="en-US" altLang="ko-KR" sz="2000" dirty="0" smtClean="0"/>
              <a:t>Seok (LG Electronics)</a:t>
            </a:r>
          </a:p>
          <a:p>
            <a:pPr lvl="2"/>
            <a:r>
              <a:rPr lang="en-US" altLang="ko-KR" sz="2000" dirty="0" smtClean="0"/>
              <a:t>Task Group Secretary</a:t>
            </a:r>
            <a:r>
              <a:rPr lang="en-US" altLang="ko-KR" sz="2000" dirty="0" smtClean="0"/>
              <a:t>: </a:t>
            </a:r>
            <a:br>
              <a:rPr lang="en-US" altLang="ko-KR" sz="2000" dirty="0" smtClean="0"/>
            </a:br>
            <a:r>
              <a:rPr lang="en-US" altLang="ko-KR" sz="2000" dirty="0" smtClean="0"/>
              <a:t>Zander </a:t>
            </a:r>
            <a:r>
              <a:rPr lang="en-US" altLang="ko-KR" sz="2000" dirty="0" smtClean="0"/>
              <a:t>Lei (I2R)</a:t>
            </a:r>
          </a:p>
          <a:p>
            <a:endParaRPr lang="en-US" altLang="ko-KR" dirty="0" smtClean="0"/>
          </a:p>
          <a:p>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t>
            </a:r>
            <a:r>
              <a:rPr lang="en-US" dirty="0" smtClean="0"/>
              <a:t>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2126030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xmlns="" val="1152804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8971</TotalTime>
  <Words>955</Words>
  <Application>Microsoft Office PowerPoint</Application>
  <PresentationFormat>화면 슬라이드 쇼(4:3)</PresentationFormat>
  <Paragraphs>262</Paragraphs>
  <Slides>26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802-11-PathProtection</vt:lpstr>
      <vt:lpstr>Document</vt:lpstr>
      <vt:lpstr>IEEE 802.11ah Sub 1 GHz license-exempt operation Agenda for May 2014</vt:lpstr>
      <vt:lpstr>IEEE 802.11ah Agenda</vt:lpstr>
      <vt:lpstr>IEEE 802.11ah Agenda</vt:lpstr>
      <vt:lpstr>Submissions (Monday PM1)</vt:lpstr>
      <vt:lpstr>Submissions (Tuesday AM1)</vt:lpstr>
      <vt:lpstr>Submissions (Tuesday PM1)</vt:lpstr>
      <vt:lpstr>Submissions (Tuesday EVE)</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xx</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yongho.seok</cp:lastModifiedBy>
  <cp:revision>875</cp:revision>
  <cp:lastPrinted>1998-02-10T13:28:06Z</cp:lastPrinted>
  <dcterms:created xsi:type="dcterms:W3CDTF">2009-11-09T00:32:22Z</dcterms:created>
  <dcterms:modified xsi:type="dcterms:W3CDTF">2014-04-04T00:28:03Z</dcterms:modified>
</cp:coreProperties>
</file>