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20" r:id="rId5"/>
    <p:sldId id="424" r:id="rId6"/>
    <p:sldId id="414" r:id="rId7"/>
    <p:sldId id="405" r:id="rId8"/>
    <p:sldId id="425" r:id="rId9"/>
    <p:sldId id="421" r:id="rId10"/>
    <p:sldId id="393" r:id="rId11"/>
    <p:sldId id="394" r:id="rId12"/>
    <p:sldId id="395" r:id="rId13"/>
    <p:sldId id="396" r:id="rId14"/>
    <p:sldId id="397" r:id="rId15"/>
    <p:sldId id="398" r:id="rId16"/>
    <p:sldId id="419" r:id="rId17"/>
    <p:sldId id="428" r:id="rId18"/>
    <p:sldId id="427" r:id="rId19"/>
    <p:sldId id="422" r:id="rId20"/>
    <p:sldId id="426"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99" d="100"/>
          <a:sy n="99" d="100"/>
        </p:scale>
        <p:origin x="-51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P802.11-14/0469r5</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P802.11-14/0469r5</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P802.11-14/0469r5</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-14/0469r5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Resolution of Comments in 802.11 CC17</a:t>
            </a:r>
          </a:p>
          <a:p>
            <a:pPr lvl="1">
              <a:lnSpc>
                <a:spcPct val="90000"/>
              </a:lnSpc>
            </a:pPr>
            <a:r>
              <a:rPr lang="en-US" altLang="ja-JP" dirty="0" err="1" smtClean="0">
                <a:cs typeface="ＭＳ Ｐゴシック" charset="0"/>
              </a:rPr>
              <a:t>Resoltuions</a:t>
            </a:r>
            <a:r>
              <a:rPr lang="en-US" altLang="ja-JP" dirty="0" smtClean="0">
                <a:cs typeface="ＭＳ Ｐゴシック" charset="0"/>
              </a:rPr>
              <a:t> of 51% of comments approved. [See 11-14/559r3 uploaded on 13 May.]</a:t>
            </a:r>
            <a:endParaRPr lang="en-US" altLang="ja-JP" b="0" dirty="0" smtClean="0">
              <a:cs typeface="ＭＳ Ｐゴシック" charset="0"/>
            </a:endParaRP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US" altLang="ja-JP" b="0" dirty="0">
              <a:cs typeface="ＭＳ Ｐゴシック" charset="0"/>
            </a:endParaRP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r>
              <a:rPr lang="en-US" b="0" dirty="0" smtClean="0"/>
              <a:t>.</a:t>
            </a:r>
          </a:p>
          <a:p>
            <a:pPr lvl="1">
              <a:lnSpc>
                <a:spcPct val="80000"/>
              </a:lnSpc>
            </a:pPr>
            <a:r>
              <a:rPr lang="en-US" dirty="0" smtClean="0"/>
              <a:t>Review Architecture</a:t>
            </a:r>
          </a:p>
          <a:p>
            <a:pPr>
              <a:lnSpc>
                <a:spcPct val="80000"/>
              </a:lnSpc>
            </a:pPr>
            <a:r>
              <a:rPr lang="en-US" b="0" dirty="0" smtClean="0"/>
              <a:t>CC17 Comment Issue Assignments</a:t>
            </a:r>
          </a:p>
          <a:p>
            <a:pPr lvl="1">
              <a:lnSpc>
                <a:spcPct val="80000"/>
              </a:lnSpc>
            </a:pPr>
            <a:r>
              <a:rPr lang="en-US" dirty="0" smtClean="0"/>
              <a:t>Mark Hamilton: SAP, Power, MLME, ESS</a:t>
            </a:r>
          </a:p>
          <a:p>
            <a:pPr lvl="1">
              <a:lnSpc>
                <a:spcPct val="80000"/>
              </a:lnSpc>
            </a:pPr>
            <a:r>
              <a:rPr lang="en-US" b="0" dirty="0" smtClean="0"/>
              <a:t>Donald Eastlake: Priority, PICS, Extra, EPD, Costs</a:t>
            </a:r>
          </a:p>
          <a:p>
            <a:pPr lvl="1">
              <a:lnSpc>
                <a:spcPct val="80000"/>
              </a:lnSpc>
            </a:pPr>
            <a:r>
              <a:rPr lang="en-US" dirty="0" smtClean="0"/>
              <a:t>Dick Roy: </a:t>
            </a:r>
            <a:r>
              <a:rPr lang="en-US" dirty="0" err="1" smtClean="0"/>
              <a:t>Misc</a:t>
            </a:r>
            <a:endParaRPr lang="en-US" dirty="0" smtClean="0"/>
          </a:p>
          <a:p>
            <a:pPr lvl="1">
              <a:lnSpc>
                <a:spcPct val="80000"/>
              </a:lnSpc>
            </a:pPr>
            <a:r>
              <a:rPr lang="en-US" b="0" dirty="0" smtClean="0"/>
              <a:t>David </a:t>
            </a:r>
            <a:r>
              <a:rPr lang="en-US" b="0" dirty="0" err="1" smtClean="0"/>
              <a:t>Kloper</a:t>
            </a:r>
            <a:r>
              <a:rPr lang="en-US" b="0" dirty="0" smtClean="0"/>
              <a:t>: KISS, Group, Dual</a:t>
            </a:r>
          </a:p>
          <a:p>
            <a:pPr lvl="1">
              <a:lnSpc>
                <a:spcPct val="80000"/>
              </a:lnSpc>
            </a:pPr>
            <a:endParaRPr lang="en-US" dirty="0"/>
          </a:p>
          <a:p>
            <a:pPr lvl="1">
              <a:lnSpc>
                <a:spcPct val="80000"/>
              </a:lnSpc>
            </a:pP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Discussion of </a:t>
            </a:r>
            <a:r>
              <a:rPr lang="en-US" b="0" dirty="0" smtClean="0"/>
              <a:t>Submissions</a:t>
            </a:r>
          </a:p>
          <a:p>
            <a:pPr marL="685800" lvl="2" indent="-342900">
              <a:lnSpc>
                <a:spcPct val="80000"/>
              </a:lnSpc>
            </a:pPr>
            <a:r>
              <a:rPr lang="en-US" sz="2200" dirty="0">
                <a:ea typeface="ＭＳ Ｐゴシック" pitchFamily="34" charset="-128"/>
              </a:rPr>
              <a:t>11-14/</a:t>
            </a:r>
            <a:r>
              <a:rPr lang="en-US" sz="2200" dirty="0" smtClean="0">
                <a:ea typeface="ＭＳ Ｐゴシック" pitchFamily="34" charset="-128"/>
              </a:rPr>
              <a:t>0496r1, </a:t>
            </a:r>
            <a:r>
              <a:rPr lang="en-US" sz="2200" dirty="0">
                <a:ea typeface="ＭＳ Ｐゴシック" pitchFamily="34" charset="-128"/>
              </a:rPr>
              <a:t>“</a:t>
            </a:r>
            <a:r>
              <a:rPr lang="en-GB" sz="2200" dirty="0"/>
              <a:t>A Vastly Simpler Alternative for P802.11ak</a:t>
            </a:r>
            <a:r>
              <a:rPr lang="en-US" sz="2200" dirty="0" smtClean="0">
                <a:ea typeface="ＭＳ Ｐゴシック" pitchFamily="34" charset="-128"/>
              </a:rPr>
              <a:t>”</a:t>
            </a:r>
          </a:p>
          <a:p>
            <a:pPr marL="342900" lvl="2" indent="0">
              <a:lnSpc>
                <a:spcPct val="80000"/>
              </a:lnSpc>
              <a:buNone/>
            </a:pPr>
            <a:endParaRPr lang="en-US" sz="2200" dirty="0"/>
          </a:p>
          <a:p>
            <a:pPr>
              <a:lnSpc>
                <a:spcPct val="80000"/>
              </a:lnSpc>
            </a:pPr>
            <a:r>
              <a:rPr lang="en-US" b="0" dirty="0" smtClean="0"/>
              <a:t>Recess </a:t>
            </a:r>
            <a:r>
              <a:rPr lang="en-US" b="0" dirty="0" smtClean="0"/>
              <a:t>until 08:00 Thursday</a:t>
            </a:r>
            <a:endParaRPr lang="en-US" b="0" dirty="0"/>
          </a:p>
        </p:txBody>
      </p:sp>
    </p:spTree>
    <p:extLst>
      <p:ext uri="{BB962C8B-B14F-4D97-AF65-F5344CB8AC3E}">
        <p14:creationId xmlns:p14="http://schemas.microsoft.com/office/powerpoint/2010/main" val="654800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r>
              <a:rPr lang="en-US" b="0" dirty="0" smtClean="0">
                <a:cs typeface="ＭＳ Ｐゴシック" charset="0"/>
              </a:rPr>
              <a:t>Selection of 11ak Secretary</a:t>
            </a:r>
            <a:endParaRPr lang="en-GB" b="0" dirty="0" smtClean="0"/>
          </a:p>
          <a:p>
            <a:pPr>
              <a:lnSpc>
                <a:spcPct val="80000"/>
              </a:lnSpc>
            </a:pPr>
            <a:r>
              <a:rPr lang="en-GB" b="0" dirty="0" smtClean="0"/>
              <a:t>802.1Qbz / 802.11ak / 802.1AC </a:t>
            </a:r>
            <a:r>
              <a:rPr lang="en-GB" b="0" dirty="0" smtClean="0"/>
              <a:t>status</a:t>
            </a:r>
          </a:p>
          <a:p>
            <a:pPr>
              <a:lnSpc>
                <a:spcPct val="80000"/>
              </a:lnSpc>
            </a:pPr>
            <a:r>
              <a:rPr lang="en-GB" b="0" dirty="0" smtClean="0"/>
              <a:t>Review 802.11ak architecture</a:t>
            </a:r>
          </a:p>
          <a:p>
            <a:pPr lvl="1"/>
            <a:r>
              <a:rPr lang="en-US" dirty="0"/>
              <a:t>11-14/0562r0, Mark Hamilton (</a:t>
            </a:r>
            <a:r>
              <a:rPr lang="en-US" dirty="0" err="1"/>
              <a:t>Spectralink</a:t>
            </a:r>
            <a:r>
              <a:rPr lang="en-US" dirty="0"/>
              <a:t>), “802.11ak and 802.1AC Convergence Function</a:t>
            </a:r>
            <a:r>
              <a:rPr lang="en-US" dirty="0" smtClean="0"/>
              <a:t>”</a:t>
            </a:r>
          </a:p>
          <a:p>
            <a:pPr lvl="1"/>
            <a:r>
              <a:rPr lang="en-US" dirty="0" smtClean="0"/>
              <a:t>11-14/0497r1, Mark Hamilton, “</a:t>
            </a:r>
            <a:r>
              <a:rPr lang="en-GB" dirty="0"/>
              <a:t>802.11 Portal and 802.1AC Convergence </a:t>
            </a:r>
            <a:r>
              <a:rPr lang="en-GB" dirty="0" smtClean="0"/>
              <a:t>Function”</a:t>
            </a:r>
            <a:endParaRPr lang="en-US" dirty="0" smtClean="0"/>
          </a:p>
          <a:p>
            <a:pPr lvl="1"/>
            <a:r>
              <a:rPr lang="en-US" dirty="0"/>
              <a:t>11-14/0599r0, Mark Hamilton (</a:t>
            </a:r>
            <a:r>
              <a:rPr lang="en-US" dirty="0" err="1"/>
              <a:t>Spectralink</a:t>
            </a:r>
            <a:r>
              <a:rPr lang="en-US" dirty="0"/>
              <a:t>), “</a:t>
            </a:r>
            <a:r>
              <a:rPr lang="en-US" altLang="zh-TW" dirty="0">
                <a:ea typeface="ＭＳ Ｐゴシック" pitchFamily="34" charset="-128"/>
              </a:rPr>
              <a:t>802.11ak Figures”</a:t>
            </a:r>
            <a:endParaRPr lang="en-US" dirty="0"/>
          </a:p>
          <a:p>
            <a:pPr lvl="1"/>
            <a:endParaRPr lang="en-US" dirty="0"/>
          </a:p>
        </p:txBody>
      </p:sp>
    </p:spTree>
    <p:extLst>
      <p:ext uri="{BB962C8B-B14F-4D97-AF65-F5344CB8AC3E}">
        <p14:creationId xmlns:p14="http://schemas.microsoft.com/office/powerpoint/2010/main" val="25620245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Scheduling</a:t>
            </a:r>
            <a:endParaRPr lang="en-GB" b="0" dirty="0" smtClean="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July 2014 </a:t>
            </a:r>
            <a:r>
              <a:rPr lang="en-US" dirty="0"/>
              <a:t>802.11 meeting on Monday, X, Y, and Z at 5pm Eastern US time.</a:t>
            </a:r>
          </a:p>
          <a:p>
            <a:pPr lvl="1">
              <a:lnSpc>
                <a:spcPct val="80000"/>
              </a:lnSpc>
            </a:pPr>
            <a:r>
              <a:rPr lang="en-US" dirty="0"/>
              <a:t>Yes:    No:   Abstain: </a:t>
            </a:r>
            <a:endParaRPr lang="en-GB" b="0" dirty="0" smtClean="0"/>
          </a:p>
          <a:p>
            <a:pPr>
              <a:lnSpc>
                <a:spcPct val="80000"/>
              </a:lnSpc>
            </a:pPr>
            <a:r>
              <a:rPr lang="en-US" b="0" dirty="0"/>
              <a:t>Presentation and Discussion of Submissions</a:t>
            </a:r>
          </a:p>
          <a:p>
            <a:pPr>
              <a:lnSpc>
                <a:spcPct val="80000"/>
              </a:lnSpc>
            </a:pPr>
            <a:r>
              <a:rPr lang="en-US" b="0" dirty="0" smtClean="0"/>
              <a:t>Recess </a:t>
            </a:r>
            <a:r>
              <a:rPr lang="en-US" b="0" dirty="0" err="1" smtClean="0"/>
              <a:t>TGak</a:t>
            </a:r>
            <a:r>
              <a:rPr lang="en-US" b="0" dirty="0" smtClean="0"/>
              <a:t> until AM2 and Adjourn ARC SC</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Review of </a:t>
            </a:r>
            <a:r>
              <a:rPr lang="en-US" b="0" dirty="0" err="1" smtClean="0"/>
              <a:t>TGak</a:t>
            </a:r>
            <a:r>
              <a:rPr lang="en-US" b="0" dirty="0" smtClean="0"/>
              <a:t> Timeline.</a:t>
            </a:r>
          </a:p>
          <a:p>
            <a:pPr>
              <a:lnSpc>
                <a:spcPct val="80000"/>
              </a:lnSpc>
            </a:pPr>
            <a:r>
              <a:rPr lang="en-US" dirty="0" smtClean="0"/>
              <a:t>Moved, </a:t>
            </a:r>
            <a:r>
              <a:rPr lang="en-US" b="0" dirty="0" smtClean="0"/>
              <a:t>to direct the Editor to produce and post a D0.0x incorporating CC17 comment resolutions and other motions changing the draft adopted </a:t>
            </a:r>
            <a:r>
              <a:rPr lang="en-US" b="0" dirty="0" smtClean="0"/>
              <a:t>by </a:t>
            </a:r>
            <a:r>
              <a:rPr lang="en-US" b="0" dirty="0" err="1" smtClean="0"/>
              <a:t>Tgak</a:t>
            </a:r>
            <a:r>
              <a:rPr lang="en-US" b="0" dirty="0" smtClean="0"/>
              <a:t> at </a:t>
            </a:r>
            <a:r>
              <a:rPr lang="en-US" b="0" dirty="0" smtClean="0"/>
              <a:t>this 802.11 meeting.</a:t>
            </a:r>
          </a:p>
          <a:p>
            <a:pPr marL="685800" lvl="2" indent="-342900">
              <a:lnSpc>
                <a:spcPct val="80000"/>
              </a:lnSpc>
            </a:pPr>
            <a:r>
              <a:rPr lang="en-US" sz="2200" dirty="0"/>
              <a:t>Yes:    No:   Abstain: </a:t>
            </a:r>
            <a:endParaRPr lang="en-US" sz="2200" b="0" dirty="0"/>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a:t>
            </a:r>
            <a:r>
              <a:rPr lang="en-GB" dirty="0" smtClean="0"/>
              <a:t>559r3,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p>
          <a:p>
            <a:pPr lvl="1"/>
            <a:endParaRPr lang="en-US" dirty="0" smtClean="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p>
          <a:p>
            <a:pPr lvl="1">
              <a:lnSpc>
                <a:spcPct val="80000"/>
              </a:lnSpc>
            </a:pP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11-14/531r1, “</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11-14/568r0, “</a:t>
            </a:r>
            <a:r>
              <a:rPr lang="en-US" dirty="0"/>
              <a:t>11ak </a:t>
            </a:r>
            <a:r>
              <a:rPr lang="en-US" dirty="0" err="1"/>
              <a:t>Telecon</a:t>
            </a:r>
            <a:r>
              <a:rPr lang="en-US" dirty="0"/>
              <a:t> Minutes </a:t>
            </a:r>
            <a:r>
              <a:rPr lang="en-US" dirty="0" smtClean="0"/>
              <a:t>20140505”</a:t>
            </a:r>
          </a:p>
          <a:p>
            <a:pPr lvl="1">
              <a:lnSpc>
                <a:spcPct val="80000"/>
              </a:lnSpc>
            </a:pPr>
            <a:r>
              <a:rPr lang="en-US" dirty="0" smtClean="0"/>
              <a:t>Approved by unanimous consent.</a:t>
            </a:r>
          </a:p>
          <a:p>
            <a:pPr lvl="1">
              <a:lnSpc>
                <a:spcPct val="80000"/>
              </a:lnSpc>
            </a:pPr>
            <a:endParaRPr lang="en-US" dirty="0"/>
          </a:p>
          <a:p>
            <a:pPr>
              <a:lnSpc>
                <a:spcPct val="80000"/>
              </a:lnSpc>
            </a:pPr>
            <a:r>
              <a:rPr lang="en-US" b="0" dirty="0" smtClean="0"/>
              <a:t>Officer Elections</a:t>
            </a:r>
          </a:p>
          <a:p>
            <a:pPr lvl="1">
              <a:lnSpc>
                <a:spcPct val="80000"/>
              </a:lnSpc>
            </a:pPr>
            <a:r>
              <a:rPr lang="en-US" dirty="0" smtClean="0"/>
              <a:t>Donald Eastlake</a:t>
            </a:r>
            <a:endParaRPr lang="en-US" dirty="0"/>
          </a:p>
          <a:p>
            <a:pPr lvl="2">
              <a:lnSpc>
                <a:spcPct val="80000"/>
              </a:lnSpc>
            </a:pPr>
            <a:r>
              <a:rPr lang="en-US" dirty="0" smtClean="0"/>
              <a:t>Approved by unanimous consent as Chair and Editor</a:t>
            </a:r>
            <a:endParaRPr lang="en-US" dirty="0"/>
          </a:p>
          <a:p>
            <a:pPr lvl="1">
              <a:lnSpc>
                <a:spcPct val="80000"/>
              </a:lnSpc>
            </a:pPr>
            <a:r>
              <a:rPr lang="en-US" dirty="0" smtClean="0"/>
              <a:t>Mark Hamilton, Vice Chair</a:t>
            </a:r>
            <a:endParaRPr lang="en-US" dirty="0"/>
          </a:p>
          <a:p>
            <a:pPr lvl="1">
              <a:lnSpc>
                <a:spcPct val="80000"/>
              </a:lnSpc>
            </a:pPr>
            <a:r>
              <a:rPr lang="en-US" dirty="0" smtClean="0"/>
              <a:t>Norm Finn, Vice Editor</a:t>
            </a:r>
          </a:p>
          <a:p>
            <a:pPr lvl="2">
              <a:lnSpc>
                <a:spcPct val="80000"/>
              </a:lnSpc>
            </a:pPr>
            <a:r>
              <a:rPr lang="en-US" dirty="0" smtClean="0"/>
              <a:t>Above approved by unanimous consent.</a:t>
            </a:r>
            <a:endParaRPr lang="en-US" dirty="0"/>
          </a:p>
          <a:p>
            <a:pPr lvl="1">
              <a:lnSpc>
                <a:spcPct val="80000"/>
              </a:lnSpc>
            </a:pPr>
            <a:r>
              <a:rPr lang="en-US" dirty="0" smtClean="0"/>
              <a:t>No nominations for Secretary</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Presentation/Liaison to Wi-Fi Alliance?</a:t>
            </a:r>
          </a:p>
          <a:p>
            <a:pPr lvl="1">
              <a:lnSpc>
                <a:spcPct val="80000"/>
              </a:lnSpc>
            </a:pPr>
            <a:r>
              <a:rPr lang="en-US" dirty="0" smtClean="0"/>
              <a:t>Donald plans to personally present on 11ak in June to Wi-Fi Alliance…</a:t>
            </a:r>
          </a:p>
          <a:p>
            <a:pPr lvl="1">
              <a:lnSpc>
                <a:spcPct val="80000"/>
              </a:lnSpc>
            </a:pPr>
            <a:endParaRPr lang="en-US" b="0" dirty="0" smtClean="0"/>
          </a:p>
          <a:p>
            <a:pPr>
              <a:lnSpc>
                <a:spcPct val="80000"/>
              </a:lnSpc>
            </a:pPr>
            <a:r>
              <a:rPr lang="en-US" b="0" dirty="0" smtClean="0"/>
              <a:t>What will it take to meet our schedule to go to WG Ballot from the July 2014 meeting?</a:t>
            </a:r>
          </a:p>
          <a:p>
            <a:pPr>
              <a:lnSpc>
                <a:spcPct val="80000"/>
              </a:lnSpc>
            </a:pPr>
            <a:r>
              <a:rPr lang="en-US" b="0" dirty="0"/>
              <a:t>Suggested schedule:</a:t>
            </a:r>
          </a:p>
          <a:p>
            <a:pPr lvl="1">
              <a:lnSpc>
                <a:spcPct val="80000"/>
              </a:lnSpc>
            </a:pPr>
            <a:r>
              <a:rPr lang="en-US" dirty="0"/>
              <a:t>D0.01 was approved in March and a Call for Comments (CC17) was issued</a:t>
            </a:r>
          </a:p>
          <a:p>
            <a:pPr lvl="2">
              <a:lnSpc>
                <a:spcPct val="80000"/>
              </a:lnSpc>
            </a:pPr>
            <a:r>
              <a:rPr lang="en-US" dirty="0"/>
              <a:t>100 comments were received and have been uploaded as 11-14/559r0 and some further work done in 14/559r1</a:t>
            </a:r>
          </a:p>
          <a:p>
            <a:pPr lvl="1">
              <a:lnSpc>
                <a:spcPct val="80000"/>
              </a:lnSpc>
            </a:pPr>
            <a:r>
              <a:rPr lang="en-US" dirty="0"/>
              <a:t>May – resolve comments and produce </a:t>
            </a:r>
            <a:r>
              <a:rPr lang="en-US" dirty="0" smtClean="0"/>
              <a:t>D0.02+, </a:t>
            </a:r>
            <a:r>
              <a:rPr lang="en-US" dirty="0"/>
              <a:t>…</a:t>
            </a:r>
          </a:p>
          <a:p>
            <a:pPr lvl="1">
              <a:lnSpc>
                <a:spcPct val="80000"/>
              </a:lnSpc>
            </a:pPr>
            <a:r>
              <a:rPr lang="en-US" dirty="0"/>
              <a:t>July – produce a D1.0 and go to WG Ballot</a:t>
            </a:r>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r>
              <a:rPr lang="en-US" dirty="0"/>
              <a:t>11-14/0562r0, </a:t>
            </a:r>
            <a:r>
              <a:rPr lang="en-US" dirty="0" smtClean="0"/>
              <a:t>Mark Hamilton (</a:t>
            </a:r>
            <a:r>
              <a:rPr lang="en-US" dirty="0" err="1" smtClean="0"/>
              <a:t>Spectralink</a:t>
            </a:r>
            <a:r>
              <a:rPr lang="en-US" dirty="0" smtClean="0"/>
              <a:t>), “</a:t>
            </a:r>
            <a:r>
              <a:rPr lang="en-US" dirty="0"/>
              <a:t>802.11ak and 802.1AC Convergence Function</a:t>
            </a:r>
            <a:r>
              <a:rPr lang="en-US" dirty="0" smtClean="0"/>
              <a:t>”</a:t>
            </a:r>
          </a:p>
          <a:p>
            <a:pPr lvl="1"/>
            <a:r>
              <a:rPr lang="en-US" dirty="0" smtClean="0"/>
              <a:t>11-14/0599r0, Mark Hamilton (</a:t>
            </a:r>
            <a:r>
              <a:rPr lang="en-US" dirty="0" err="1" smtClean="0"/>
              <a:t>Spectralink</a:t>
            </a:r>
            <a:r>
              <a:rPr lang="en-US" dirty="0" smtClean="0"/>
              <a:t>), “</a:t>
            </a:r>
            <a:r>
              <a:rPr lang="en-US" altLang="zh-TW" dirty="0">
                <a:ea typeface="ＭＳ Ｐゴシック" pitchFamily="34" charset="-128"/>
              </a:rPr>
              <a:t>802.11ak </a:t>
            </a:r>
            <a:r>
              <a:rPr lang="en-US" altLang="zh-TW" dirty="0" smtClean="0">
                <a:ea typeface="ＭＳ Ｐゴシック" pitchFamily="34" charset="-128"/>
              </a:rPr>
              <a:t>Figures”</a:t>
            </a:r>
            <a:endParaRPr lang="en-US" dirty="0"/>
          </a:p>
          <a:p>
            <a:pPr lvl="1">
              <a:lnSpc>
                <a:spcPct val="80000"/>
              </a:lnSpc>
            </a:pPr>
            <a:endParaRPr lang="en-US" b="0" dirty="0"/>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37326</TotalTime>
  <Words>1904</Words>
  <Application>Microsoft Macintosh PowerPoint</Application>
  <PresentationFormat>On-screen Show (4:3)</PresentationFormat>
  <Paragraphs>321</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May 2014 802.11ak Agenda</vt:lpstr>
      <vt:lpstr>IEEE 802.11ak/GLK: Enhancements For Transit Links Within Bridged Networks</vt:lpstr>
      <vt:lpstr>Venue</vt:lpstr>
      <vt:lpstr>TGak Timeline</vt:lpstr>
      <vt:lpstr>Submissions</vt:lpstr>
      <vt:lpstr>Monday, 12 May 2014  10:30-12:30, Queens 6</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Tuesday, 13 May, 2014 10:30-12:30, Queens 6</vt:lpstr>
      <vt:lpstr>Thursday, 15 May, 2014 08:00 – 10:00, Queens 6</vt:lpstr>
      <vt:lpstr>Thursday, 15 May, 2014 08:00 – 10:00, Queens 6</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529</cp:revision>
  <cp:lastPrinted>1998-02-10T13:28:06Z</cp:lastPrinted>
  <dcterms:created xsi:type="dcterms:W3CDTF">2006-12-04T03:46:13Z</dcterms:created>
  <dcterms:modified xsi:type="dcterms:W3CDTF">2014-05-13T23:45:02Z</dcterms:modified>
  <cp:category/>
</cp:coreProperties>
</file>