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71" r:id="rId3"/>
    <p:sldId id="358" r:id="rId4"/>
    <p:sldId id="420" r:id="rId5"/>
    <p:sldId id="414" r:id="rId6"/>
    <p:sldId id="405" r:id="rId7"/>
    <p:sldId id="421" r:id="rId8"/>
    <p:sldId id="393" r:id="rId9"/>
    <p:sldId id="394" r:id="rId10"/>
    <p:sldId id="395" r:id="rId11"/>
    <p:sldId id="396" r:id="rId12"/>
    <p:sldId id="397" r:id="rId13"/>
    <p:sldId id="398" r:id="rId14"/>
    <p:sldId id="419" r:id="rId15"/>
    <p:sldId id="422" r:id="rId16"/>
    <p:sldId id="3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12" d="100"/>
          <a:sy n="112" d="100"/>
        </p:scale>
        <p:origin x="-1544"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P802.11-14/0469r0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P802.11-14/0469r0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P802.11-14/0469r0</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P802.11-14/0469r0</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P802.11-14/0469r0</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P802.11-14/0469r0</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P802.11-14/0469r0</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P802.11-14/0469r0</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P802.11-14/0469r0</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P802.11-14/0469r0</a:t>
            </a:r>
            <a:endParaRPr lang="en-US"/>
          </a:p>
        </p:txBody>
      </p:sp>
      <p:sp>
        <p:nvSpPr>
          <p:cNvPr id="5" name="Date Placeholder 4"/>
          <p:cNvSpPr>
            <a:spLocks noGrp="1"/>
          </p:cNvSpPr>
          <p:nvPr>
            <p:ph type="dt" idx="11"/>
          </p:nvPr>
        </p:nvSpPr>
        <p:spPr/>
        <p:txBody>
          <a:bodyPr/>
          <a:lstStyle/>
          <a:p>
            <a:r>
              <a:rPr lang="en-US" smtClean="0"/>
              <a:t>May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P802.11-14/0469r0</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P802.11-14/0469r0</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P802.11-14/0469r0</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0469r0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1.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0/802-1ac-rev-d0-2.pdf" TargetMode="External"/><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2014 </a:t>
            </a:r>
            <a:r>
              <a:rPr lang="en-US" dirty="0" smtClean="0">
                <a:latin typeface="Arial" charset="0"/>
              </a:rPr>
              <a:t>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2014-03</a:t>
            </a:r>
            <a:r>
              <a:rPr lang="en-US" sz="1800" b="0" dirty="0" smtClean="0">
                <a:latin typeface="Arial" charset="0"/>
              </a:rPr>
              <a:t>-</a:t>
            </a:r>
            <a:r>
              <a:rPr lang="en-US" sz="1800" b="0" dirty="0" smtClean="0">
                <a:latin typeface="Arial" charset="0"/>
              </a:rPr>
              <a:t>30</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Monday, 12 May, 2014</a:t>
            </a:r>
            <a:r>
              <a:rPr lang="en-US" sz="3600" dirty="0" smtClean="0">
                <a:latin typeface="Arial" charset="0"/>
                <a:cs typeface="Arial" charset="0"/>
              </a:rPr>
              <a:t/>
            </a:r>
            <a:br>
              <a:rPr lang="en-US" sz="3600" dirty="0" smtClean="0">
                <a:latin typeface="Arial" charset="0"/>
                <a:cs typeface="Arial" charset="0"/>
              </a:rPr>
            </a:br>
            <a:r>
              <a:rPr lang="en-US" dirty="0" smtClean="0">
                <a:latin typeface="Arial" charset="0"/>
                <a:cs typeface="Arial" charset="0"/>
              </a:rPr>
              <a:t>19:30 – 21:</a:t>
            </a:r>
            <a:r>
              <a:rPr lang="en-US" dirty="0" smtClean="0">
                <a:latin typeface="Arial" charset="0"/>
                <a:cs typeface="Arial" charset="0"/>
              </a:rPr>
              <a:t>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smtClean="0"/>
              <a:t>Recess </a:t>
            </a:r>
            <a:r>
              <a:rPr lang="en-US" b="0" dirty="0" smtClean="0"/>
              <a:t>until </a:t>
            </a:r>
            <a:r>
              <a:rPr lang="en-US" b="0" dirty="0" smtClean="0"/>
              <a:t>10:30</a:t>
            </a:r>
            <a:r>
              <a:rPr lang="en-US" b="0" dirty="0" smtClean="0"/>
              <a:t> Tuesday</a:t>
            </a:r>
            <a:endParaRPr lang="en-US" b="0" dirty="0" smtClean="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 13 May, 2014</a:t>
            </a:r>
            <a:r>
              <a:rPr lang="en-US" sz="3600" dirty="0" smtClean="0">
                <a:latin typeface="Arial" charset="0"/>
                <a:cs typeface="Arial" charset="0"/>
              </a:rPr>
              <a:t/>
            </a:r>
            <a:br>
              <a:rPr lang="en-US" sz="3600" dirty="0" smtClean="0">
                <a:latin typeface="Arial" charset="0"/>
                <a:cs typeface="Arial" charset="0"/>
              </a:rPr>
            </a:br>
            <a:r>
              <a:rPr lang="en-US" dirty="0" smtClean="0">
                <a:latin typeface="Arial" charset="0"/>
                <a:cs typeface="Arial" charset="0"/>
              </a:rPr>
              <a:t>10:30-12:30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Planning for Joint </a:t>
            </a:r>
            <a:r>
              <a:rPr lang="en-US" b="0" dirty="0" err="1" smtClean="0"/>
              <a:t>TG</a:t>
            </a:r>
            <a:r>
              <a:rPr lang="en-US" b="0" dirty="0" err="1" smtClean="0"/>
              <a:t>ak</a:t>
            </a:r>
            <a:r>
              <a:rPr lang="en-US" b="0" dirty="0" smtClean="0"/>
              <a:t> </a:t>
            </a:r>
            <a:r>
              <a:rPr lang="en-US" b="0" dirty="0"/>
              <a:t>/ </a:t>
            </a:r>
            <a:r>
              <a:rPr lang="en-US" b="0" dirty="0" smtClean="0"/>
              <a:t>ARC SC</a:t>
            </a:r>
            <a:r>
              <a:rPr lang="en-US" b="0" dirty="0" smtClean="0"/>
              <a:t> </a:t>
            </a:r>
            <a:r>
              <a:rPr lang="en-US" b="0" dirty="0"/>
              <a:t>meeting </a:t>
            </a:r>
            <a:r>
              <a:rPr lang="en-US" b="0" dirty="0" smtClean="0"/>
              <a:t>Thursday 15 May.</a:t>
            </a:r>
            <a:endParaRPr lang="en-US" b="0" dirty="0"/>
          </a:p>
          <a:p>
            <a:pPr>
              <a:lnSpc>
                <a:spcPct val="80000"/>
              </a:lnSpc>
            </a:pPr>
            <a:r>
              <a:rPr lang="en-US" b="0" dirty="0" smtClean="0"/>
              <a:t>Presentation </a:t>
            </a:r>
            <a:r>
              <a:rPr lang="en-US" b="0" dirty="0"/>
              <a:t>and Discussion of </a:t>
            </a:r>
            <a:r>
              <a:rPr lang="en-US" b="0" dirty="0" smtClean="0"/>
              <a:t>Submissions</a:t>
            </a:r>
            <a:endParaRPr lang="en-US" dirty="0"/>
          </a:p>
          <a:p>
            <a:pPr>
              <a:lnSpc>
                <a:spcPct val="80000"/>
              </a:lnSpc>
            </a:pPr>
            <a:r>
              <a:rPr lang="en-US" b="0" dirty="0" smtClean="0"/>
              <a:t>Recess until 08:00 Thursday</a:t>
            </a:r>
            <a:endParaRPr lang="en-US" b="0" dirty="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r>
              <a:rPr lang="en-US" sz="3600" dirty="0" smtClean="0">
                <a:latin typeface="Arial" charset="0"/>
                <a:cs typeface="Arial" charset="0"/>
              </a:rPr>
              <a:t/>
            </a:r>
            <a:br>
              <a:rPr lang="en-US" sz="36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smtClean="0"/>
              <a:t>TGak</a:t>
            </a:r>
            <a:r>
              <a:rPr lang="en-US" dirty="0" smtClean="0"/>
              <a:t> </a:t>
            </a:r>
            <a:r>
              <a:rPr lang="en-US" dirty="0" smtClean="0"/>
              <a:t>Joint Meeting with </a:t>
            </a:r>
            <a:r>
              <a:rPr lang="en-US" dirty="0" smtClean="0"/>
              <a:t>ARC SC </a:t>
            </a:r>
            <a:r>
              <a:rPr lang="en-US" dirty="0" smtClean="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GB" b="0" dirty="0" smtClean="0"/>
          </a:p>
          <a:p>
            <a:pPr>
              <a:lnSpc>
                <a:spcPct val="80000"/>
              </a:lnSpc>
            </a:pPr>
            <a:r>
              <a:rPr lang="en-GB" b="0" dirty="0" smtClean="0"/>
              <a:t>802.1Qbz </a:t>
            </a:r>
            <a:r>
              <a:rPr lang="en-GB" b="0" dirty="0" smtClean="0"/>
              <a:t>/ 802.11ak / 802.1AC status</a:t>
            </a:r>
          </a:p>
          <a:p>
            <a:pPr>
              <a:lnSpc>
                <a:spcPct val="80000"/>
              </a:lnSpc>
            </a:pPr>
            <a:r>
              <a:rPr lang="en-GB" b="0" dirty="0" smtClean="0"/>
              <a:t>Scheduling</a:t>
            </a:r>
          </a:p>
          <a:p>
            <a:pPr lvl="1">
              <a:lnSpc>
                <a:spcPct val="80000"/>
              </a:lnSpc>
            </a:pPr>
            <a:r>
              <a:rPr lang="en-US" dirty="0"/>
              <a:t>802.11ak Teleconferences, joint with 802.1Qbz if mutually convenient:</a:t>
            </a:r>
          </a:p>
          <a:p>
            <a:pPr lvl="1">
              <a:lnSpc>
                <a:spcPct val="80000"/>
              </a:lnSpc>
            </a:pPr>
            <a:r>
              <a:rPr lang="en-US" dirty="0"/>
              <a:t>1-hour teleconferences through the </a:t>
            </a:r>
            <a:r>
              <a:rPr lang="en-US" dirty="0" smtClean="0"/>
              <a:t>July 2014 </a:t>
            </a:r>
            <a:r>
              <a:rPr lang="en-US" dirty="0"/>
              <a:t>802.11 meeting on Monday, X, Y, and Z at 5pm Eastern US time.</a:t>
            </a:r>
          </a:p>
          <a:p>
            <a:pPr lvl="1">
              <a:lnSpc>
                <a:spcPct val="80000"/>
              </a:lnSpc>
            </a:pPr>
            <a:r>
              <a:rPr lang="en-US" dirty="0"/>
              <a:t>Yes:    No:   Abstain: </a:t>
            </a:r>
            <a:endParaRPr lang="en-GB" b="0" dirty="0" smtClean="0"/>
          </a:p>
          <a:p>
            <a:pPr>
              <a:lnSpc>
                <a:spcPct val="80000"/>
              </a:lnSpc>
            </a:pPr>
            <a:r>
              <a:rPr lang="en-US" b="0" dirty="0"/>
              <a:t>Presentation and Discussion of Submissions</a:t>
            </a:r>
          </a:p>
          <a:p>
            <a:pPr>
              <a:lnSpc>
                <a:spcPct val="80000"/>
              </a:lnSpc>
            </a:pPr>
            <a:r>
              <a:rPr lang="en-US" b="0" dirty="0" smtClean="0"/>
              <a:t>Adjourn </a:t>
            </a:r>
            <a:r>
              <a:rPr lang="en-US" b="0" dirty="0" err="1" smtClean="0"/>
              <a:t>TGak</a:t>
            </a:r>
            <a:r>
              <a:rPr lang="en-US" b="0" dirty="0" smtClean="0"/>
              <a:t> and ARC SC</a:t>
            </a:r>
            <a:endParaRPr lang="en-GB" b="0" dirty="0" smtClean="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endParaRPr lang="en-GB" dirty="0" smtClean="0"/>
          </a:p>
          <a:p>
            <a:pPr>
              <a:lnSpc>
                <a:spcPct val="80000"/>
              </a:lnSpc>
            </a:pPr>
            <a:r>
              <a:rPr lang="en-GB" dirty="0" smtClean="0"/>
              <a:t>Draft 0.01 of 802.11ak is at</a:t>
            </a:r>
            <a:endParaRPr lang="en-GB" dirty="0" smtClean="0"/>
          </a:p>
          <a:p>
            <a:pPr lvl="1">
              <a:lnSpc>
                <a:spcPct val="80000"/>
              </a:lnSpc>
            </a:pPr>
            <a:r>
              <a:rPr lang="en-GB" dirty="0">
                <a:hlinkClick r:id="rId3"/>
              </a:rPr>
              <a:t>http://www.ieee802.org/11/private/Draft_Standards/11ak/Draft%20P802.11ak_D0.01.</a:t>
            </a:r>
            <a:r>
              <a:rPr lang="en-GB" dirty="0" smtClean="0">
                <a:hlinkClick r:id="rId3"/>
              </a:rPr>
              <a:t>pdf</a:t>
            </a:r>
            <a:r>
              <a:rPr lang="en-GB" dirty="0" smtClean="0"/>
              <a:t> </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0.02 of 802.1AC-REV is at</a:t>
            </a:r>
          </a:p>
          <a:p>
            <a:pPr lvl="1">
              <a:lnSpc>
                <a:spcPct val="80000"/>
              </a:lnSpc>
            </a:pPr>
            <a:r>
              <a:rPr lang="en-US" dirty="0">
                <a:hlinkClick r:id="rId5"/>
              </a:rPr>
              <a:t>http://www.ieee802.org/1/files/private/ac-rev-drafts/d0/802-1ac-rev-d0-2.</a:t>
            </a:r>
            <a:r>
              <a:rPr lang="en-US" dirty="0" smtClean="0">
                <a:hlinkClick r:id="rId5"/>
              </a:rPr>
              <a:t>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Big Island, Hawai‘i</a:t>
            </a:r>
            <a:endParaRPr lang="en-US" sz="2800" dirty="0">
              <a:latin typeface="Arial" charset="0"/>
            </a:endParaRPr>
          </a:p>
          <a:p>
            <a:pPr algn="ctr">
              <a:lnSpc>
                <a:spcPct val="90000"/>
              </a:lnSpc>
              <a:buFontTx/>
              <a:buNone/>
            </a:pPr>
            <a:r>
              <a:rPr lang="en-US" sz="2800" dirty="0" smtClean="0">
                <a:latin typeface="Arial" charset="0"/>
              </a:rPr>
              <a:t>12-15 May, </a:t>
            </a:r>
            <a:r>
              <a:rPr lang="en-US" sz="2800" dirty="0" smtClean="0">
                <a:latin typeface="Arial" charset="0"/>
              </a:rPr>
              <a:t>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a:latin typeface="Arial"/>
                <a:cs typeface="Arial"/>
              </a:rPr>
              <a:t>Hilton Waikoloa Village, Big Island, Hawai‘i</a:t>
            </a:r>
            <a:endParaRPr lang="en-US" dirty="0">
              <a:latin typeface="Arial"/>
              <a:cs typeface="Arial"/>
            </a:endParaRPr>
          </a:p>
        </p:txBody>
      </p:sp>
      <p:pic>
        <p:nvPicPr>
          <p:cNvPr id="8" name="Picture 7"/>
          <p:cNvPicPr>
            <a:picLocks noChangeAspect="1"/>
          </p:cNvPicPr>
          <p:nvPr/>
        </p:nvPicPr>
        <p:blipFill>
          <a:blip r:embed="rId3"/>
          <a:stretch>
            <a:fillRect/>
          </a:stretch>
        </p:blipFill>
        <p:spPr>
          <a:xfrm>
            <a:off x="279400" y="1308100"/>
            <a:ext cx="8572500" cy="45593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a:t>
            </a:r>
            <a:r>
              <a:rPr lang="en-US" dirty="0" smtClean="0">
                <a:latin typeface="Arial" charset="0"/>
                <a:cs typeface="Arial" charset="0"/>
              </a:rPr>
              <a:t>-</a:t>
            </a:r>
            <a:r>
              <a:rPr lang="en-US" dirty="0" smtClean="0">
                <a:latin typeface="Arial" charset="0"/>
                <a:cs typeface="Arial" charset="0"/>
              </a:rPr>
              <a:t>12:</a:t>
            </a:r>
            <a:r>
              <a:rPr lang="en-US" dirty="0" smtClean="0">
                <a:latin typeface="Arial" charset="0"/>
                <a:cs typeface="Arial" charset="0"/>
              </a:rPr>
              <a:t>3</a:t>
            </a:r>
            <a:r>
              <a:rPr lang="en-US" dirty="0" smtClean="0">
                <a:latin typeface="Arial" charset="0"/>
                <a:cs typeface="Arial" charset="0"/>
              </a:rPr>
              <a:t>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lvl="1">
              <a:lnSpc>
                <a:spcPct val="80000"/>
              </a:lnSpc>
            </a:pPr>
            <a:r>
              <a:rPr lang="en-US" dirty="0" smtClean="0"/>
              <a:t>Yes:    No:   Abstain: </a:t>
            </a:r>
            <a:endParaRPr lang="en-US"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Beijing, China:</a:t>
            </a:r>
            <a:endParaRPr lang="en-US" b="0" dirty="0" smtClean="0"/>
          </a:p>
          <a:p>
            <a:pPr lvl="1">
              <a:lnSpc>
                <a:spcPct val="80000"/>
              </a:lnSpc>
            </a:pPr>
            <a:r>
              <a:rPr lang="en-US" b="1" dirty="0" smtClean="0"/>
              <a:t>Moved, </a:t>
            </a:r>
            <a:r>
              <a:rPr lang="en-US" b="0" dirty="0" smtClean="0"/>
              <a:t>to approve 14/</a:t>
            </a:r>
            <a:r>
              <a:rPr lang="en-US" dirty="0" smtClean="0"/>
              <a:t>0463r0</a:t>
            </a:r>
            <a:r>
              <a:rPr lang="en-US" b="0" dirty="0" smtClean="0"/>
              <a:t>, “</a:t>
            </a:r>
            <a:r>
              <a:rPr lang="en-GB" b="0" dirty="0"/>
              <a:t>802.11ak </a:t>
            </a:r>
            <a:r>
              <a:rPr lang="en-GB" b="0" dirty="0" smtClean="0"/>
              <a:t>March2014 </a:t>
            </a:r>
            <a:r>
              <a:rPr lang="en-GB" b="0" dirty="0" smtClean="0"/>
              <a:t>Minutes</a:t>
            </a:r>
            <a:r>
              <a:rPr lang="en-US" b="0" dirty="0" smtClean="0"/>
              <a:t>”</a:t>
            </a:r>
          </a:p>
          <a:p>
            <a:pPr lvl="1">
              <a:lnSpc>
                <a:spcPct val="80000"/>
              </a:lnSpc>
            </a:pPr>
            <a:r>
              <a:rPr lang="en-US" dirty="0"/>
              <a:t>Yes:    </a:t>
            </a:r>
            <a:r>
              <a:rPr lang="en-US" dirty="0" smtClean="0"/>
              <a:t>No</a:t>
            </a:r>
            <a:r>
              <a:rPr lang="en-US" dirty="0"/>
              <a:t>:   Abstain: </a:t>
            </a:r>
          </a:p>
          <a:p>
            <a:pPr lvl="1">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Beijing</a:t>
            </a:r>
            <a:endParaRPr lang="en-US" dirty="0"/>
          </a:p>
          <a:p>
            <a:pPr lvl="1">
              <a:lnSpc>
                <a:spcPct val="80000"/>
              </a:lnSpc>
            </a:pPr>
            <a:r>
              <a:rPr lang="en-US" dirty="0"/>
              <a:t>“11ak </a:t>
            </a:r>
            <a:r>
              <a:rPr lang="en-US" dirty="0" err="1"/>
              <a:t>Telecon</a:t>
            </a:r>
            <a:r>
              <a:rPr lang="en-US" dirty="0"/>
              <a:t> Minutes </a:t>
            </a:r>
            <a:r>
              <a:rPr lang="en-US" dirty="0" smtClean="0"/>
              <a:t>20140331”</a:t>
            </a:r>
            <a:endParaRPr lang="en-US" dirty="0" smtClean="0"/>
          </a:p>
          <a:p>
            <a:pPr lvl="1">
              <a:lnSpc>
                <a:spcPct val="80000"/>
              </a:lnSpc>
            </a:pPr>
            <a:r>
              <a:rPr lang="en-US" dirty="0" smtClean="0"/>
              <a:t>“</a:t>
            </a:r>
            <a:r>
              <a:rPr lang="en-US" dirty="0"/>
              <a:t>11ak </a:t>
            </a:r>
            <a:r>
              <a:rPr lang="en-US" dirty="0" err="1"/>
              <a:t>Telecon</a:t>
            </a:r>
            <a:r>
              <a:rPr lang="en-US" dirty="0"/>
              <a:t> Minutes </a:t>
            </a:r>
            <a:r>
              <a:rPr lang="en-US" dirty="0" smtClean="0"/>
              <a:t>20140414”</a:t>
            </a:r>
            <a:endParaRPr lang="en-US" dirty="0"/>
          </a:p>
          <a:p>
            <a:pPr lvl="1">
              <a:lnSpc>
                <a:spcPct val="80000"/>
              </a:lnSpc>
            </a:pPr>
            <a:r>
              <a:rPr lang="en-US" dirty="0" smtClean="0"/>
              <a:t>“</a:t>
            </a:r>
            <a:r>
              <a:rPr lang="en-US" dirty="0"/>
              <a:t>11ak </a:t>
            </a:r>
            <a:r>
              <a:rPr lang="en-US" dirty="0" err="1"/>
              <a:t>Telecon</a:t>
            </a:r>
            <a:r>
              <a:rPr lang="en-US" dirty="0"/>
              <a:t> Minutes </a:t>
            </a:r>
            <a:r>
              <a:rPr lang="en-US" dirty="0" smtClean="0"/>
              <a:t>20140505”</a:t>
            </a:r>
            <a:endParaRPr lang="en-US" dirty="0" smtClean="0"/>
          </a:p>
          <a:p>
            <a:pPr lvl="1">
              <a:lnSpc>
                <a:spcPct val="80000"/>
              </a:lnSpc>
            </a:pPr>
            <a:r>
              <a:rPr lang="en-US" dirty="0"/>
              <a:t>Yes:    </a:t>
            </a:r>
            <a:r>
              <a:rPr lang="en-US" dirty="0" smtClean="0"/>
              <a:t>No</a:t>
            </a:r>
            <a:r>
              <a:rPr lang="en-US" dirty="0"/>
              <a:t>:   Abstain: </a:t>
            </a:r>
          </a:p>
          <a:p>
            <a:pPr>
              <a:lnSpc>
                <a:spcPct val="80000"/>
              </a:lnSpc>
            </a:pPr>
            <a:r>
              <a:rPr lang="en-US" b="0" dirty="0" smtClean="0"/>
              <a:t>Officer Elections</a:t>
            </a:r>
            <a:endParaRPr lang="en-US" b="0" dirty="0" smtClean="0"/>
          </a:p>
          <a:p>
            <a:pPr lvl="1">
              <a:lnSpc>
                <a:spcPct val="80000"/>
              </a:lnSpc>
            </a:pPr>
            <a:r>
              <a:rPr lang="en-US" dirty="0" smtClean="0"/>
              <a:t>Nominations: </a:t>
            </a:r>
            <a:r>
              <a:rPr lang="en-US" dirty="0" smtClean="0"/>
              <a:t>Donald Eastlake, Chair and Editor</a:t>
            </a:r>
            <a:br>
              <a:rPr lang="en-US" dirty="0" smtClean="0"/>
            </a:br>
            <a:r>
              <a:rPr lang="en-US" dirty="0" smtClean="0"/>
              <a:t>     Mark Hamilton, Vice Chair</a:t>
            </a:r>
            <a:br>
              <a:rPr lang="en-US" dirty="0" smtClean="0"/>
            </a:br>
            <a:r>
              <a:rPr lang="en-US" dirty="0" smtClean="0"/>
              <a:t>     Norm Finn, Vice Editor</a:t>
            </a:r>
            <a:br>
              <a:rPr lang="en-US" dirty="0" smtClean="0"/>
            </a:br>
            <a:r>
              <a:rPr lang="en-US" dirty="0" smtClean="0"/>
              <a:t>     TBD, Secretary</a:t>
            </a:r>
            <a:endParaRPr lang="en-US" dirty="0" smtClean="0"/>
          </a:p>
          <a:p>
            <a:pPr>
              <a:lnSpc>
                <a:spcPct val="80000"/>
              </a:lnSpc>
            </a:pPr>
            <a:r>
              <a:rPr lang="en-US" b="0" dirty="0" smtClean="0"/>
              <a:t>Presentation</a:t>
            </a:r>
            <a:r>
              <a:rPr lang="en-US" b="0" dirty="0" smtClean="0"/>
              <a:t>/Liaison to Wi-Fi Alliance?</a:t>
            </a:r>
          </a:p>
          <a:p>
            <a:pPr lvl="1">
              <a:lnSpc>
                <a:spcPct val="80000"/>
              </a:lnSpc>
            </a:pPr>
            <a:r>
              <a:rPr lang="en-US" dirty="0" smtClean="0"/>
              <a:t>Present 11ak in June to Wi-Fi </a:t>
            </a:r>
            <a:r>
              <a:rPr lang="en-US" dirty="0" smtClean="0"/>
              <a:t>Alliance…</a:t>
            </a:r>
            <a:endParaRPr lang="en-US" b="0" dirty="0" smtClean="0"/>
          </a:p>
          <a:p>
            <a:pPr>
              <a:lnSpc>
                <a:spcPct val="80000"/>
              </a:lnSpc>
            </a:pPr>
            <a:r>
              <a:rPr lang="en-US" b="0" dirty="0" smtClean="0"/>
              <a:t>What 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dirty="0" smtClean="0"/>
              <a:t>D0.01 was approved in March and a Call for Comments issued</a:t>
            </a:r>
          </a:p>
          <a:p>
            <a:pPr lvl="1">
              <a:lnSpc>
                <a:spcPct val="80000"/>
              </a:lnSpc>
            </a:pPr>
            <a:r>
              <a:rPr lang="en-US" dirty="0" smtClean="0"/>
              <a:t>May </a:t>
            </a:r>
            <a:r>
              <a:rPr lang="en-US" dirty="0" smtClean="0"/>
              <a:t>– resolve comments and produce a D0.0n…</a:t>
            </a:r>
          </a:p>
          <a:p>
            <a:pPr lvl="1">
              <a:lnSpc>
                <a:spcPct val="80000"/>
              </a:lnSpc>
            </a:pPr>
            <a:r>
              <a:rPr lang="en-US" b="0" dirty="0" smtClean="0"/>
              <a:t>July – produce a D1.0 and go to WG Ballot</a:t>
            </a:r>
          </a:p>
          <a:p>
            <a:pPr>
              <a:lnSpc>
                <a:spcPct val="80000"/>
              </a:lnSpc>
            </a:pPr>
            <a:r>
              <a:rPr lang="en-US" b="0" dirty="0"/>
              <a:t>Presentation and Discussion of Submissions</a:t>
            </a:r>
          </a:p>
          <a:p>
            <a:pPr>
              <a:lnSpc>
                <a:spcPct val="80000"/>
              </a:lnSpc>
            </a:pPr>
            <a:r>
              <a:rPr lang="en-US" b="0" dirty="0" smtClean="0"/>
              <a:t>Recess </a:t>
            </a:r>
            <a:r>
              <a:rPr lang="en-US" b="0" dirty="0"/>
              <a:t>until 19:30 </a:t>
            </a:r>
            <a:r>
              <a:rPr lang="en-US" b="0" dirty="0" smtClean="0"/>
              <a:t>Monday</a:t>
            </a:r>
            <a:endParaRPr lang="en-US" b="0" dirty="0"/>
          </a:p>
          <a:p>
            <a:pPr marL="0" indent="0">
              <a:lnSpc>
                <a:spcPct val="80000"/>
              </a:lnSpc>
              <a:buNone/>
            </a:pPr>
            <a:endParaRPr lang="en-US" b="0" dirty="0" smtClean="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31298</TotalTime>
  <Words>1379</Words>
  <Application>Microsoft Macintosh PowerPoint</Application>
  <PresentationFormat>On-screen Show (4:3)</PresentationFormat>
  <Paragraphs>246</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May 2014 802.11ak Agenda</vt:lpstr>
      <vt:lpstr>IEEE 802.11ak/GLK: Enhancements For Transit Links Within Bridged Networks</vt:lpstr>
      <vt:lpstr>Venue</vt:lpstr>
      <vt:lpstr>TGak Timeline</vt:lpstr>
      <vt:lpstr>Monday, 12 May 2014  10:30-12:30</vt:lpstr>
      <vt:lpstr>Monday, 12 May 2014   10:30-12:30</vt:lpstr>
      <vt:lpstr>Monday, 12 May 2014   10:30-12:30</vt:lpstr>
      <vt:lpstr>Participants, Patents, and Duty to Inform</vt:lpstr>
      <vt:lpstr>Patent Related Links</vt:lpstr>
      <vt:lpstr>Call for Potentially Essential Patents</vt:lpstr>
      <vt:lpstr>Other Documents and WebPages to Review</vt:lpstr>
      <vt:lpstr>Other Guidelines for IEEE WG Meetings</vt:lpstr>
      <vt:lpstr>Monday, 12 May, 2014 19:30 – 21:30</vt:lpstr>
      <vt:lpstr>Tuesday, 13 May, 2014 10:30-12:30</vt:lpstr>
      <vt:lpstr>Thursday, 15 May, 2014 08:00 – 10:00</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505</cp:revision>
  <cp:lastPrinted>1998-02-10T13:28:06Z</cp:lastPrinted>
  <dcterms:created xsi:type="dcterms:W3CDTF">2006-12-04T03:46:13Z</dcterms:created>
  <dcterms:modified xsi:type="dcterms:W3CDTF">2014-03-30T15:40:57Z</dcterms:modified>
  <cp:category/>
</cp:coreProperties>
</file>