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2" d="100"/>
          <a:sy n="112" d="100"/>
        </p:scale>
        <p:origin x="-154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P802.11-14/0469r0</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P802.11-14/0469r0</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a:t>
            </a:r>
            <a:r>
              <a:rPr lang="en-US" sz="1800" b="0" dirty="0" smtClean="0">
                <a:latin typeface="Arial" charset="0"/>
              </a:rPr>
              <a:t>-</a:t>
            </a:r>
            <a:r>
              <a:rPr lang="en-US" sz="1800" b="0" dirty="0" smtClean="0">
                <a:latin typeface="Arial" charset="0"/>
              </a:rPr>
              <a:t>30</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a:t>
            </a:r>
            <a:r>
              <a:rPr lang="en-US" b="0" dirty="0" smtClean="0"/>
              <a:t>until </a:t>
            </a:r>
            <a:r>
              <a:rPr lang="en-US" b="0" dirty="0" smtClean="0"/>
              <a:t>10:30</a:t>
            </a:r>
            <a:r>
              <a:rPr lang="en-US" b="0" dirty="0" smtClean="0"/>
              <a:t> Tuesday</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10:30-12:30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a:t>
            </a:r>
            <a:r>
              <a:rPr lang="en-US" b="0" dirty="0" err="1" smtClean="0"/>
              <a:t>TG</a:t>
            </a:r>
            <a:r>
              <a:rPr lang="en-US" b="0" dirty="0" err="1" smtClean="0"/>
              <a:t>ak</a:t>
            </a:r>
            <a:r>
              <a:rPr lang="en-US" b="0" dirty="0" smtClean="0"/>
              <a:t> </a:t>
            </a:r>
            <a:r>
              <a:rPr lang="en-US" b="0" dirty="0"/>
              <a:t>/ </a:t>
            </a:r>
            <a:r>
              <a:rPr lang="en-US" b="0" dirty="0" smtClean="0"/>
              <a:t>ARC SC</a:t>
            </a:r>
            <a:r>
              <a:rPr lang="en-US" b="0" dirty="0" smtClean="0"/>
              <a:t> </a:t>
            </a:r>
            <a:r>
              <a:rPr lang="en-US" b="0" dirty="0"/>
              <a:t>meeting </a:t>
            </a:r>
            <a:r>
              <a:rPr lang="en-US" b="0" dirty="0" smtClean="0"/>
              <a:t>Thursday 15 May.</a:t>
            </a:r>
            <a:endParaRPr lang="en-US" b="0" dirty="0"/>
          </a:p>
          <a:p>
            <a:pPr>
              <a:lnSpc>
                <a:spcPct val="80000"/>
              </a:lnSpc>
            </a:pPr>
            <a:r>
              <a:rPr lang="en-US" b="0" dirty="0" smtClean="0"/>
              <a:t>Presentation </a:t>
            </a:r>
            <a:r>
              <a:rPr lang="en-US" b="0" dirty="0"/>
              <a:t>and Discussion of </a:t>
            </a:r>
            <a:r>
              <a:rPr lang="en-US" b="0" dirty="0" smtClean="0"/>
              <a:t>Submissions</a:t>
            </a:r>
            <a:endParaRPr lang="en-US"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a:t>
            </a:r>
            <a:r>
              <a:rPr lang="en-US" dirty="0" smtClean="0"/>
              <a:t>Joint Meeting with </a:t>
            </a:r>
            <a:r>
              <a:rPr lang="en-US" dirty="0" smtClean="0"/>
              <a:t>ARC SC </a:t>
            </a:r>
            <a:r>
              <a:rPr lang="en-US" dirty="0" smtClean="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t>
            </a:r>
            <a:r>
              <a:rPr lang="en-GB" b="0" dirty="0" smtClean="0"/>
              <a:t>/ 802.11ak / 802.1AC status</a:t>
            </a:r>
          </a:p>
          <a:p>
            <a:pPr>
              <a:lnSpc>
                <a:spcPct val="80000"/>
              </a:lnSpc>
            </a:pPr>
            <a:r>
              <a:rPr lang="en-GB" b="0" dirty="0" smtClean="0"/>
              <a:t>Scheduling</a:t>
            </a:r>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July 2014 </a:t>
            </a:r>
            <a:r>
              <a:rPr lang="en-US" dirty="0"/>
              <a:t>802.11 meeting on Monday, X, Y, and Z at 5pm Eastern US time.</a:t>
            </a:r>
          </a:p>
          <a:p>
            <a:pPr lvl="1">
              <a:lnSpc>
                <a:spcPct val="80000"/>
              </a:lnSpc>
            </a:pPr>
            <a:r>
              <a:rPr lang="en-US" dirty="0"/>
              <a:t>Yes:    No:   Abstain: </a:t>
            </a:r>
            <a:endParaRPr lang="en-GB" b="0" dirty="0" smtClean="0"/>
          </a:p>
          <a:p>
            <a:pPr>
              <a:lnSpc>
                <a:spcPct val="80000"/>
              </a:lnSpc>
            </a:pPr>
            <a:r>
              <a:rPr lang="en-US" b="0" dirty="0"/>
              <a:t>Presentation and Discussion of Submissions</a:t>
            </a:r>
          </a:p>
          <a:p>
            <a:pPr>
              <a:lnSpc>
                <a:spcPct val="80000"/>
              </a:lnSpc>
            </a:pPr>
            <a:r>
              <a:rPr lang="en-US" b="0" dirty="0" smtClean="0"/>
              <a:t>Adjourn </a:t>
            </a:r>
            <a:r>
              <a:rPr lang="en-US" b="0" dirty="0" err="1" smtClean="0"/>
              <a:t>TGak</a:t>
            </a:r>
            <a:r>
              <a:rPr lang="en-US" b="0" dirty="0" smtClean="0"/>
              <a:t> and ARC SC</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GB" dirty="0" smtClean="0"/>
          </a:p>
          <a:p>
            <a:pPr>
              <a:lnSpc>
                <a:spcPct val="80000"/>
              </a:lnSpc>
            </a:pPr>
            <a:r>
              <a:rPr lang="en-GB" dirty="0" smtClean="0"/>
              <a:t>Draft 0.01 of 802.11ak is at</a:t>
            </a:r>
            <a:endParaRPr lang="en-GB" dirty="0" smtClean="0"/>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a:t>
            </a:r>
            <a:r>
              <a:rPr lang="en-US" sz="2800" dirty="0" smtClean="0">
                <a:latin typeface="Arial" charset="0"/>
              </a:rPr>
              <a:t>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endParaRPr lang="en-US" dirty="0">
              <a:latin typeface="Arial"/>
              <a:cs typeface="Arial"/>
            </a:endParaRP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12:</a:t>
            </a:r>
            <a:r>
              <a:rPr lang="en-US" dirty="0" smtClean="0">
                <a:latin typeface="Arial" charset="0"/>
                <a:cs typeface="Arial" charset="0"/>
              </a:rPr>
              <a:t>3</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endParaRPr lang="en-US" b="0" dirty="0" smtClean="0"/>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March2014 </a:t>
            </a:r>
            <a:r>
              <a:rPr lang="en-GB" b="0" dirty="0" smtClean="0"/>
              <a:t>Minutes</a:t>
            </a:r>
            <a:r>
              <a:rPr lang="en-US" b="0" dirty="0" smtClean="0"/>
              <a:t>”</a:t>
            </a:r>
          </a:p>
          <a:p>
            <a:pPr lvl="1">
              <a:lnSpc>
                <a:spcPct val="80000"/>
              </a:lnSpc>
            </a:pPr>
            <a:r>
              <a:rPr lang="en-US" dirty="0"/>
              <a:t>Yes:    </a:t>
            </a:r>
            <a:r>
              <a:rPr lang="en-US" dirty="0" smtClean="0"/>
              <a:t>No</a:t>
            </a:r>
            <a:r>
              <a:rPr lang="en-US" dirty="0"/>
              <a:t>: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a:t>“11ak </a:t>
            </a:r>
            <a:r>
              <a:rPr lang="en-US" dirty="0" err="1"/>
              <a:t>Telecon</a:t>
            </a:r>
            <a:r>
              <a:rPr lang="en-US" dirty="0"/>
              <a:t> Minutes </a:t>
            </a:r>
            <a:r>
              <a:rPr lang="en-US" dirty="0" smtClean="0"/>
              <a:t>20140331”</a:t>
            </a:r>
            <a:endParaRPr lang="en-US" dirty="0" smtClean="0"/>
          </a:p>
          <a:p>
            <a:pPr lvl="1">
              <a:lnSpc>
                <a:spcPct val="80000"/>
              </a:lnSpc>
            </a:pPr>
            <a:r>
              <a:rPr lang="en-US" dirty="0" smtClean="0"/>
              <a:t>“</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a:t>
            </a:r>
            <a:r>
              <a:rPr lang="en-US" dirty="0"/>
              <a:t>11ak </a:t>
            </a:r>
            <a:r>
              <a:rPr lang="en-US" dirty="0" err="1"/>
              <a:t>Telecon</a:t>
            </a:r>
            <a:r>
              <a:rPr lang="en-US" dirty="0"/>
              <a:t> Minutes </a:t>
            </a:r>
            <a:r>
              <a:rPr lang="en-US" dirty="0" smtClean="0"/>
              <a:t>20140505”</a:t>
            </a:r>
            <a:endParaRPr lang="en-US" dirty="0" smtClean="0"/>
          </a:p>
          <a:p>
            <a:pPr lvl="1">
              <a:lnSpc>
                <a:spcPct val="80000"/>
              </a:lnSpc>
            </a:pPr>
            <a:r>
              <a:rPr lang="en-US" dirty="0"/>
              <a:t>Yes:    </a:t>
            </a:r>
            <a:r>
              <a:rPr lang="en-US" dirty="0" smtClean="0"/>
              <a:t>No</a:t>
            </a:r>
            <a:r>
              <a:rPr lang="en-US" dirty="0"/>
              <a:t>:   Abstain: </a:t>
            </a:r>
          </a:p>
          <a:p>
            <a:pPr>
              <a:lnSpc>
                <a:spcPct val="80000"/>
              </a:lnSpc>
            </a:pPr>
            <a:r>
              <a:rPr lang="en-US" b="0" dirty="0" smtClean="0"/>
              <a:t>Officer Elections</a:t>
            </a:r>
            <a:endParaRPr lang="en-US" b="0" dirty="0" smtClean="0"/>
          </a:p>
          <a:p>
            <a:pPr lvl="1">
              <a:lnSpc>
                <a:spcPct val="80000"/>
              </a:lnSpc>
            </a:pPr>
            <a:r>
              <a:rPr lang="en-US" dirty="0" smtClean="0"/>
              <a:t>Nominations: </a:t>
            </a:r>
            <a:r>
              <a:rPr lang="en-US" dirty="0" smtClean="0"/>
              <a:t>Donald Eastlake, Chair and Editor</a:t>
            </a:r>
            <a:br>
              <a:rPr lang="en-US" dirty="0" smtClean="0"/>
            </a:br>
            <a:r>
              <a:rPr lang="en-US" dirty="0" smtClean="0"/>
              <a:t>     Mark Hamilton, Vice Chair</a:t>
            </a:r>
            <a:br>
              <a:rPr lang="en-US" dirty="0" smtClean="0"/>
            </a:br>
            <a:r>
              <a:rPr lang="en-US" dirty="0" smtClean="0"/>
              <a:t>     Norm Finn, Vice Editor</a:t>
            </a:r>
            <a:br>
              <a:rPr lang="en-US" dirty="0" smtClean="0"/>
            </a:br>
            <a:r>
              <a:rPr lang="en-US" dirty="0" smtClean="0"/>
              <a:t>     TBD, Secretary</a:t>
            </a:r>
            <a:endParaRPr lang="en-US" dirty="0" smtClean="0"/>
          </a:p>
          <a:p>
            <a:pPr>
              <a:lnSpc>
                <a:spcPct val="80000"/>
              </a:lnSpc>
            </a:pPr>
            <a:r>
              <a:rPr lang="en-US" b="0" dirty="0" smtClean="0"/>
              <a:t>Presentation</a:t>
            </a:r>
            <a:r>
              <a:rPr lang="en-US" b="0" dirty="0" smtClean="0"/>
              <a:t>/Liaison to Wi-Fi Alliance?</a:t>
            </a:r>
          </a:p>
          <a:p>
            <a:pPr lvl="1">
              <a:lnSpc>
                <a:spcPct val="80000"/>
              </a:lnSpc>
            </a:pPr>
            <a:r>
              <a:rPr lang="en-US" dirty="0" smtClean="0"/>
              <a:t>Present 11ak in June to Wi-Fi </a:t>
            </a:r>
            <a:r>
              <a:rPr lang="en-US" dirty="0" smtClean="0"/>
              <a:t>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D0.01 was approved in March and a Call for Comments issued</a:t>
            </a:r>
          </a:p>
          <a:p>
            <a:pPr lvl="1">
              <a:lnSpc>
                <a:spcPct val="80000"/>
              </a:lnSpc>
            </a:pPr>
            <a:r>
              <a:rPr lang="en-US" dirty="0" smtClean="0"/>
              <a:t>May </a:t>
            </a:r>
            <a:r>
              <a:rPr lang="en-US" dirty="0" smtClean="0"/>
              <a:t>– resolve comments and produce a D0.0n…</a:t>
            </a:r>
          </a:p>
          <a:p>
            <a:pPr lvl="1">
              <a:lnSpc>
                <a:spcPct val="80000"/>
              </a:lnSpc>
            </a:pPr>
            <a:r>
              <a:rPr lang="en-US" b="0" dirty="0" smtClean="0"/>
              <a:t>July – produce a D1.0 and go to WG Ballot</a:t>
            </a:r>
          </a:p>
          <a:p>
            <a:pPr>
              <a:lnSpc>
                <a:spcPct val="80000"/>
              </a:lnSpc>
            </a:pPr>
            <a:r>
              <a:rPr lang="en-US" b="0" dirty="0"/>
              <a:t>Presentation and Discussion of Submissions</a:t>
            </a:r>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31298</TotalTime>
  <Words>1379</Words>
  <Application>Microsoft Macintosh PowerPoint</Application>
  <PresentationFormat>On-screen Show (4:3)</PresentationFormat>
  <Paragraphs>246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May 2014 802.11ak Agenda</vt:lpstr>
      <vt:lpstr>IEEE 802.11ak/GLK: Enhancements For Transit Links Within Bridged Networks</vt:lpstr>
      <vt:lpstr>Venue</vt:lpstr>
      <vt:lpstr>TGak Timeline</vt:lpstr>
      <vt:lpstr>Monday, 12 May 2014  10:30-12:30</vt:lpstr>
      <vt:lpstr>Monday, 12 May 2014   10:30-12:30</vt:lpstr>
      <vt:lpstr>Monday, 12 May 2014   10:30-12:30</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vt:lpstr>
      <vt:lpstr>Tuesday, 13 May, 2014 10:30-12:30</vt:lpstr>
      <vt:lpstr>Thursday, 15 May, 2014 08:00 – 10:00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505</cp:revision>
  <cp:lastPrinted>1998-02-10T13:28:06Z</cp:lastPrinted>
  <dcterms:created xsi:type="dcterms:W3CDTF">2006-12-04T03:46:13Z</dcterms:created>
  <dcterms:modified xsi:type="dcterms:W3CDTF">2014-03-30T15:40:57Z</dcterms:modified>
  <cp:category/>
</cp:coreProperties>
</file>