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2" r:id="rId4"/>
    <p:sldId id="266" r:id="rId5"/>
    <p:sldId id="267" r:id="rId6"/>
    <p:sldId id="265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20" autoAdjust="0"/>
  </p:normalViewPr>
  <p:slideViewPr>
    <p:cSldViewPr>
      <p:cViewPr varScale="1">
        <p:scale>
          <a:sx n="104" d="100"/>
          <a:sy n="104" d="100"/>
        </p:scale>
        <p:origin x="-60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802.11-14/0462r1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802.11-14/0462r1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802.11-14/0462r1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0462r1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</a:t>
            </a:r>
            <a:r>
              <a:rPr lang="en-GB" sz="3600" dirty="0" smtClean="0"/>
              <a:t>March Closing </a:t>
            </a:r>
            <a:r>
              <a:rPr lang="en-GB" sz="3600" dirty="0" smtClean="0"/>
              <a:t>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</a:t>
            </a:r>
            <a:r>
              <a:rPr lang="en-GB" sz="2000" b="0" dirty="0" smtClean="0"/>
              <a:t>03-20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802.11 Meeting, </a:t>
            </a:r>
            <a:r>
              <a:rPr lang="en-GB" dirty="0" smtClean="0"/>
              <a:t>March 2014</a:t>
            </a:r>
            <a:r>
              <a:rPr lang="en-GB" dirty="0" smtClean="0"/>
              <a:t>, held in </a:t>
            </a:r>
            <a:r>
              <a:rPr lang="en-GB" dirty="0" smtClean="0"/>
              <a:t>Beijing, China.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Selected Mark Hamilton to recommend to the WG as </a:t>
            </a:r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Vice </a:t>
            </a:r>
            <a:r>
              <a:rPr lang="en-US" dirty="0" smtClean="0"/>
              <a:t>Chair.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Approved a D0.01 and issued a WG Comment Call through April 25</a:t>
            </a:r>
            <a:r>
              <a:rPr lang="en-US" baseline="30000" dirty="0" smtClean="0"/>
              <a:t>th</a:t>
            </a:r>
            <a:r>
              <a:rPr lang="en-US" dirty="0" smtClean="0"/>
              <a:t> on Draft P802.11ak_D0.01.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Met jointly with 802.1 Thursday morning.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Received </a:t>
            </a:r>
            <a:r>
              <a:rPr lang="en-GB" dirty="0" smtClean="0"/>
              <a:t>and discussed the </a:t>
            </a:r>
            <a:r>
              <a:rPr lang="en-GB" dirty="0"/>
              <a:t>submissions </a:t>
            </a:r>
            <a:r>
              <a:rPr lang="en-GB" dirty="0" smtClean="0"/>
              <a:t>listed on next page.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minutes of this </a:t>
            </a:r>
            <a:r>
              <a:rPr lang="en-GB" dirty="0" err="1"/>
              <a:t>TGak</a:t>
            </a:r>
            <a:r>
              <a:rPr lang="en-GB" dirty="0"/>
              <a:t> meeting will be in 11-</a:t>
            </a:r>
            <a:r>
              <a:rPr lang="en-GB" dirty="0" smtClean="0"/>
              <a:t>14</a:t>
            </a:r>
            <a:r>
              <a:rPr lang="en-GB" dirty="0" smtClean="0"/>
              <a:t>/0463 </a:t>
            </a:r>
            <a:r>
              <a:rPr lang="en-GB" dirty="0"/>
              <a:t>and an annotated agenda is in 11-</a:t>
            </a:r>
            <a:r>
              <a:rPr lang="en-GB" dirty="0" smtClean="0"/>
              <a:t>14/0215r9.</a:t>
            </a:r>
            <a:endParaRPr lang="en-GB" sz="18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dirty="0" smtClean="0"/>
              <a:t>11-14/0004, “</a:t>
            </a:r>
            <a:r>
              <a:rPr lang="en-GB" dirty="0"/>
              <a:t>Some 11ak </a:t>
            </a:r>
            <a:r>
              <a:rPr lang="en-GB" dirty="0" err="1"/>
              <a:t>EtherType</a:t>
            </a:r>
            <a:r>
              <a:rPr lang="en-GB" dirty="0"/>
              <a:t> Frame Encoding </a:t>
            </a:r>
            <a:r>
              <a:rPr lang="en-GB" dirty="0" smtClean="0"/>
              <a:t>Text</a:t>
            </a:r>
            <a:r>
              <a:rPr lang="en-GB" dirty="0" smtClean="0"/>
              <a:t>”, Donald Eastlake (Huawei)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dirty="0" smtClean="0"/>
              <a:t>11-14/0130, “</a:t>
            </a:r>
            <a:r>
              <a:rPr lang="en-GB" dirty="0"/>
              <a:t>Some </a:t>
            </a:r>
            <a:r>
              <a:rPr lang="en-GB" dirty="0" err="1"/>
              <a:t>Subsetting</a:t>
            </a:r>
            <a:r>
              <a:rPr lang="en-GB" dirty="0"/>
              <a:t> and Addressing </a:t>
            </a:r>
            <a:r>
              <a:rPr lang="en-GB" dirty="0" smtClean="0"/>
              <a:t>Text” </a:t>
            </a:r>
            <a:r>
              <a:rPr lang="en-GB" dirty="0"/>
              <a:t>, Donald Eastlake (Huawei</a:t>
            </a:r>
            <a:r>
              <a:rPr lang="en-GB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dirty="0" smtClean="0"/>
              <a:t>11-14/0418, “</a:t>
            </a:r>
            <a:r>
              <a:rPr lang="en-US" altLang="zh-TW" dirty="0">
                <a:ea typeface="ＭＳ Ｐゴシック" pitchFamily="34" charset="-128"/>
              </a:rPr>
              <a:t>802.11ak Figures</a:t>
            </a:r>
            <a:r>
              <a:rPr lang="en-GB" dirty="0" smtClean="0"/>
              <a:t>”, </a:t>
            </a:r>
            <a:r>
              <a:rPr lang="en-US" dirty="0"/>
              <a:t>Philippe Klein</a:t>
            </a:r>
            <a:r>
              <a:rPr lang="en-US" dirty="0"/>
              <a:t> </a:t>
            </a:r>
            <a:r>
              <a:rPr lang="en-US" dirty="0" smtClean="0"/>
              <a:t>(Broadcom)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dirty="0" smtClean="0"/>
              <a:t>11-14/0429, “802.11ak infrastructure architecture thoughts”, Mark Hamilton (</a:t>
            </a:r>
            <a:r>
              <a:rPr lang="en-US" dirty="0" err="1" smtClean="0"/>
              <a:t>Spectralink</a:t>
            </a:r>
            <a:r>
              <a:rPr lang="en-US" dirty="0" smtClean="0"/>
              <a:t>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US" dirty="0" smtClean="0"/>
              <a:t>11-14/0454, “Some 11ak Text”, Donald Eastlake (Huawei)</a:t>
            </a:r>
            <a:endParaRPr lang="en-GB" dirty="0"/>
          </a:p>
          <a:p>
            <a:pPr marL="457200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2" y="6475413"/>
            <a:ext cx="2962226" cy="265955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</a:t>
            </a:r>
            <a:r>
              <a:rPr lang="en-US" sz="3600" dirty="0" smtClean="0"/>
              <a:t>Ad Hoc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 err="1" smtClean="0"/>
              <a:t>TGak</a:t>
            </a:r>
            <a:r>
              <a:rPr lang="en-US" dirty="0" smtClean="0"/>
              <a:t> has scheduled an Ad Hoc at the end of the week before the Waikoloa Meeting: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http://pothole.com/~dee3/kauai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https://www.eventbrite.com/e/80211-tgak-ad-hoc-meeting-registration-</a:t>
            </a:r>
            <a:r>
              <a:rPr lang="en-US" dirty="0" smtClean="0"/>
              <a:t>10458883803</a:t>
            </a:r>
            <a:endParaRPr lang="en-US" dirty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With the approval by </a:t>
            </a:r>
            <a:r>
              <a:rPr lang="en-GB" dirty="0" err="1" smtClean="0"/>
              <a:t>TGak</a:t>
            </a:r>
            <a:r>
              <a:rPr lang="en-GB" dirty="0" smtClean="0"/>
              <a:t> of a D0.01 and call for comments, there should be plenty of work for the Ad Hoc to do.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However, there have been very few registrations so far for the Ad Hoc. Please register as soon as you can. If there are insufficient registrations, the Ad Hoc will be cancelled.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14609532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868144" y="6475413"/>
            <a:ext cx="2674194" cy="193947"/>
          </a:xfrm>
        </p:spPr>
        <p:txBody>
          <a:bodyPr/>
          <a:lstStyle/>
          <a:p>
            <a:r>
              <a:rPr lang="en-GB" dirty="0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200" dirty="0"/>
              <a:t>Decided to hold 1 hour teleconferences, to be joint with </a:t>
            </a:r>
            <a:r>
              <a:rPr lang="en-GB" sz="2200" dirty="0" smtClean="0"/>
              <a:t>802.1Qbz, </a:t>
            </a:r>
            <a:r>
              <a:rPr lang="en-GB" sz="2200" dirty="0"/>
              <a:t>on </a:t>
            </a:r>
            <a:r>
              <a:rPr lang="en-US" sz="2200" dirty="0"/>
              <a:t>Monday, </a:t>
            </a:r>
            <a:r>
              <a:rPr lang="en-US" sz="2200" dirty="0" smtClean="0"/>
              <a:t>February 10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, </a:t>
            </a:r>
            <a:r>
              <a:rPr lang="en-US" sz="2400" dirty="0"/>
              <a:t>March </a:t>
            </a:r>
            <a:r>
              <a:rPr lang="en-US" sz="2400" dirty="0" smtClean="0"/>
              <a:t>31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</a:t>
            </a:r>
            <a:r>
              <a:rPr lang="en-US" sz="2400" dirty="0"/>
              <a:t>April </a:t>
            </a:r>
            <a:r>
              <a:rPr lang="en-US" sz="2400" dirty="0" smtClean="0"/>
              <a:t>14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May 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all </a:t>
            </a:r>
            <a:r>
              <a:rPr lang="en-US" sz="2200" dirty="0" smtClean="0"/>
              <a:t>at </a:t>
            </a:r>
            <a:r>
              <a:rPr lang="en-US" sz="2200" dirty="0"/>
              <a:t>5pm Eastern US time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May 2014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Process comments received on D0.01 from the WG.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</a:t>
            </a:r>
            <a:r>
              <a:rPr lang="en-GB" sz="2400" dirty="0" smtClean="0"/>
              <a:t>and discuss technical presentations</a:t>
            </a:r>
            <a:r>
              <a:rPr lang="en-GB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Produce a D0.02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</a:t>
            </a:r>
            <a:r>
              <a:rPr lang="en-GB" sz="2400" dirty="0" smtClean="0"/>
              <a:t>ARC.</a:t>
            </a:r>
            <a:endParaRPr lang="en-GB" sz="2400" dirty="0" smtClean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1895</TotalTime>
  <Words>578</Words>
  <Application>Microsoft Macintosh PowerPoint</Application>
  <PresentationFormat>On-screen Show (4:3)</PresentationFormat>
  <Paragraphs>85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TGak March Closing Report</vt:lpstr>
      <vt:lpstr>Abstract</vt:lpstr>
      <vt:lpstr>TGak Closing Report</vt:lpstr>
      <vt:lpstr>TGak Closing Report</vt:lpstr>
      <vt:lpstr>TGak Ad Hoc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70</cp:revision>
  <cp:lastPrinted>1601-01-01T00:00:00Z</cp:lastPrinted>
  <dcterms:created xsi:type="dcterms:W3CDTF">2010-02-15T12:38:41Z</dcterms:created>
  <dcterms:modified xsi:type="dcterms:W3CDTF">2014-03-20T11:47:48Z</dcterms:modified>
  <cp:category/>
</cp:coreProperties>
</file>