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82" r:id="rId3"/>
    <p:sldId id="278" r:id="rId4"/>
    <p:sldId id="288" r:id="rId5"/>
    <p:sldId id="280" r:id="rId6"/>
    <p:sldId id="279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6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C4F4DAE-E60C-4253-B0B9-199258B0A6A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25782" y="898525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7" y="8985250"/>
            <a:ext cx="492121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0EE1AA7-0722-4E0C-9CDD-5A5F94017733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24582" name="Rectangle 2"/>
          <p:cNvSpPr txBox="1">
            <a:spLocks noGrp="1" noChangeArrowheads="1"/>
          </p:cNvSpPr>
          <p:nvPr/>
        </p:nvSpPr>
        <p:spPr bwMode="auto">
          <a:xfrm>
            <a:off x="4086656" y="95175"/>
            <a:ext cx="219585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24583" name="Rectangle 3"/>
          <p:cNvSpPr txBox="1">
            <a:spLocks noGrp="1" noChangeArrowheads="1"/>
          </p:cNvSpPr>
          <p:nvPr/>
        </p:nvSpPr>
        <p:spPr bwMode="auto">
          <a:xfrm>
            <a:off x="653292" y="95175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24584" name="Rectangle 6"/>
          <p:cNvSpPr txBox="1">
            <a:spLocks noGrp="1" noChangeArrowheads="1"/>
          </p:cNvSpPr>
          <p:nvPr/>
        </p:nvSpPr>
        <p:spPr bwMode="auto">
          <a:xfrm>
            <a:off x="3203144" y="8985755"/>
            <a:ext cx="30793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24585" name="Rectangle 7"/>
          <p:cNvSpPr txBox="1">
            <a:spLocks noGrp="1" noChangeArrowheads="1"/>
          </p:cNvSpPr>
          <p:nvPr/>
        </p:nvSpPr>
        <p:spPr bwMode="auto">
          <a:xfrm>
            <a:off x="3243038" y="8985755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F270841F-99E5-4577-A15E-777FF994B9CC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24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24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84"/>
            <a:ext cx="5547360" cy="4175920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235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237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802.11-14/0461r0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2014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Dorothy Stanley (Aruba Networks)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802.11mc Closing Report for</a:t>
            </a:r>
            <a:br>
              <a:rPr lang="en-US" dirty="0" smtClean="0"/>
            </a:br>
            <a:r>
              <a:rPr lang="en-US" dirty="0" smtClean="0"/>
              <a:t>March </a:t>
            </a:r>
            <a:r>
              <a:rPr lang="en-US" dirty="0" smtClean="0"/>
              <a:t>2014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2014-03-20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967736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" name="Document" r:id="rId4" imgW="8696800" imgH="4136102" progId="Word.Document.8">
                  <p:embed/>
                </p:oleObj>
              </mc:Choice>
              <mc:Fallback>
                <p:oleObj name="Document" r:id="rId4" imgW="8696800" imgH="4136102" progId="Word.Document.8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2014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 (Aruba Networks)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605824A3-DD3E-4509-A2B7-293CB3A68F4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contains the </a:t>
            </a:r>
            <a:r>
              <a:rPr lang="en-US" dirty="0" err="1" smtClean="0"/>
              <a:t>TGmc</a:t>
            </a:r>
            <a:r>
              <a:rPr lang="en-US" dirty="0" smtClean="0"/>
              <a:t> closing report for </a:t>
            </a:r>
            <a:r>
              <a:rPr lang="en-US" dirty="0" smtClean="0"/>
              <a:t>March </a:t>
            </a:r>
            <a:r>
              <a:rPr lang="en-US" dirty="0" smtClean="0"/>
              <a:t>2014.</a:t>
            </a:r>
          </a:p>
        </p:txBody>
      </p:sp>
    </p:spTree>
    <p:extLst>
      <p:ext uri="{BB962C8B-B14F-4D97-AF65-F5344CB8AC3E}">
        <p14:creationId xmlns:p14="http://schemas.microsoft.com/office/powerpoint/2010/main" val="358466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Status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382000" cy="4724400"/>
          </a:xfrm>
        </p:spPr>
        <p:txBody>
          <a:bodyPr/>
          <a:lstStyle/>
          <a:p>
            <a:r>
              <a:rPr lang="en-US" dirty="0" smtClean="0"/>
              <a:t>Continued processing comments received in LB 199 – First recirculation LB</a:t>
            </a:r>
          </a:p>
          <a:p>
            <a:pPr lvl="1"/>
            <a:r>
              <a:rPr lang="en-US" altLang="ja-JP" sz="2200" dirty="0" smtClean="0"/>
              <a:t>497 </a:t>
            </a:r>
            <a:r>
              <a:rPr lang="en-US" altLang="ja-JP" sz="2200" dirty="0"/>
              <a:t>comments </a:t>
            </a:r>
            <a:endParaRPr lang="en-US" altLang="ja-JP" sz="2200" dirty="0" smtClean="0"/>
          </a:p>
          <a:p>
            <a:pPr lvl="1"/>
            <a:r>
              <a:rPr lang="en-US" dirty="0" smtClean="0"/>
              <a:t>Have approved resolutions to approximately </a:t>
            </a:r>
            <a:r>
              <a:rPr lang="en-US" dirty="0" smtClean="0"/>
              <a:t>440 </a:t>
            </a:r>
            <a:r>
              <a:rPr lang="en-US" dirty="0" smtClean="0"/>
              <a:t>comments </a:t>
            </a:r>
            <a:r>
              <a:rPr lang="en-US" dirty="0" smtClean="0"/>
              <a:t>(50 </a:t>
            </a:r>
            <a:r>
              <a:rPr lang="en-US" dirty="0" smtClean="0"/>
              <a:t>this week)</a:t>
            </a:r>
          </a:p>
          <a:p>
            <a:r>
              <a:rPr lang="en-US" dirty="0" smtClean="0"/>
              <a:t>Discussed “deprecation” comments </a:t>
            </a:r>
          </a:p>
          <a:p>
            <a:pPr lvl="1"/>
            <a:r>
              <a:rPr lang="en-US" dirty="0" smtClean="0"/>
              <a:t>May </a:t>
            </a:r>
            <a:r>
              <a:rPr lang="en-US" dirty="0" smtClean="0"/>
              <a:t>2014 meeting: Weds PM2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2014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96F5CED-36D9-4044-8FED-956AC3FDF47C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72306BAF-C4E2-4C75-A8B2-F7971A6BCDA8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smtClean="0"/>
              <a:t>TGmc Plan of Record</a:t>
            </a:r>
            <a:endParaRPr lang="en-US" altLang="en-US" sz="200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sz="2000" dirty="0" smtClean="0"/>
              <a:t>20 July 2012 – 12 Sept 2012 – Call for Comment/Input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/>
              <a:t>29-30 Aug 2012 – </a:t>
            </a:r>
            <a:r>
              <a:rPr lang="en-US" altLang="en-US" sz="2000" dirty="0" err="1" smtClean="0"/>
              <a:t>NesCom</a:t>
            </a:r>
            <a:r>
              <a:rPr lang="en-US" altLang="en-US" sz="2000" dirty="0" smtClean="0"/>
              <a:t>, SASB PAR Approval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/>
              <a:t>Sept 2012 – Begin to process input 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/>
              <a:t>Sept 2012 – 11aa, 11ae integration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/>
              <a:t>Jan – First WG Letter ballot  - without 11ad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/>
              <a:t>Dec 2012 – March/May 2013  – 11ad integration 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/>
              <a:t>Sept 2013 – Letter ballot on D2.0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/>
              <a:t>Dec 2013 – </a:t>
            </a:r>
            <a:r>
              <a:rPr lang="en-US" altLang="en-US" sz="2000" dirty="0" smtClean="0"/>
              <a:t>May </a:t>
            </a:r>
            <a:r>
              <a:rPr lang="en-US" altLang="en-US" sz="2000" dirty="0" smtClean="0"/>
              <a:t>2014 – </a:t>
            </a:r>
            <a:r>
              <a:rPr lang="en-US" altLang="en-US" sz="2000" dirty="0" smtClean="0"/>
              <a:t>11ac, 11af integration –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D3.0 in May 2014</a:t>
            </a:r>
            <a:endParaRPr lang="en-US" altLang="en-US" sz="2000" dirty="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/>
              <a:t>July </a:t>
            </a:r>
            <a:r>
              <a:rPr lang="en-US" altLang="en-US" sz="2000" dirty="0" smtClean="0"/>
              <a:t>2014 – Mandatory Draft Review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/>
              <a:t>Jul - Aug 2014 – Form Sponsor Pool (45 days) 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/>
              <a:t>Nov 14 – Initial Sponsor Ballot 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/>
              <a:t>July 2015– WG/EC Final Approval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/>
              <a:t>Dec </a:t>
            </a:r>
            <a:r>
              <a:rPr lang="en-US" altLang="en-US" sz="2000" dirty="0" smtClean="0"/>
              <a:t>2015 – </a:t>
            </a:r>
            <a:r>
              <a:rPr lang="en-US" altLang="en-US" sz="2000" dirty="0" err="1" smtClean="0"/>
              <a:t>RevCom</a:t>
            </a:r>
            <a:r>
              <a:rPr lang="en-US" altLang="en-US" sz="2000" dirty="0" smtClean="0"/>
              <a:t>/SASB </a:t>
            </a:r>
            <a:r>
              <a:rPr lang="en-US" altLang="en-US" sz="2000" dirty="0" smtClean="0"/>
              <a:t>Approval – </a:t>
            </a:r>
            <a:r>
              <a:rPr lang="en-US" altLang="en-US" sz="2000" dirty="0" smtClean="0">
                <a:solidFill>
                  <a:schemeClr val="accent2"/>
                </a:solidFill>
              </a:rPr>
              <a:t>Was Sept 2015</a:t>
            </a:r>
            <a:endParaRPr lang="en-US" altLang="en-US" sz="20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71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Conference Calls 10am </a:t>
            </a:r>
            <a:r>
              <a:rPr lang="en-US" dirty="0" smtClean="0"/>
              <a:t>Eastern (2 hours)  </a:t>
            </a:r>
            <a:endParaRPr lang="en-US" dirty="0"/>
          </a:p>
          <a:p>
            <a:pPr lvl="1"/>
            <a:r>
              <a:rPr lang="en-US" altLang="en-US" sz="2400" dirty="0" smtClean="0"/>
              <a:t>April </a:t>
            </a:r>
            <a:r>
              <a:rPr lang="en-US" altLang="en-US" sz="2400" dirty="0"/>
              <a:t>4, 11, May </a:t>
            </a:r>
            <a:r>
              <a:rPr lang="en-US" altLang="en-US" sz="2400" dirty="0" smtClean="0"/>
              <a:t>2</a:t>
            </a:r>
            <a:endParaRPr lang="en-US" altLang="en-US" sz="2400" dirty="0"/>
          </a:p>
          <a:p>
            <a:pPr marL="457200" lvl="1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Complete comment </a:t>
            </a:r>
            <a:r>
              <a:rPr lang="en-US" dirty="0"/>
              <a:t>r</a:t>
            </a:r>
            <a:r>
              <a:rPr lang="en-US" dirty="0" smtClean="0"/>
              <a:t>esolution </a:t>
            </a:r>
            <a:r>
              <a:rPr lang="en-US" dirty="0" smtClean="0"/>
              <a:t>of comments received from  LB 199 on P802.11REVmc D2.0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2330</TotalTime>
  <Words>359</Words>
  <Application>Microsoft Office PowerPoint</Application>
  <PresentationFormat>On-screen Show (4:3)</PresentationFormat>
  <Paragraphs>81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802-11-PathProtection</vt:lpstr>
      <vt:lpstr>Document</vt:lpstr>
      <vt:lpstr>IEEE 802.11mc Closing Report for March 2014</vt:lpstr>
      <vt:lpstr>Abstract</vt:lpstr>
      <vt:lpstr>Status </vt:lpstr>
      <vt:lpstr>TGmc Plan of Record</vt:lpstr>
      <vt:lpstr>Teleconferences</vt:lpstr>
      <vt:lpstr>Next Steps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dstanley@arubanetworks.com</dc:creator>
  <cp:lastModifiedBy>Dorothy Stanley</cp:lastModifiedBy>
  <cp:revision>214</cp:revision>
  <cp:lastPrinted>1998-02-10T13:28:06Z</cp:lastPrinted>
  <dcterms:created xsi:type="dcterms:W3CDTF">2009-11-09T00:32:22Z</dcterms:created>
  <dcterms:modified xsi:type="dcterms:W3CDTF">2014-03-20T10:24:29Z</dcterms:modified>
</cp:coreProperties>
</file>