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406" r:id="rId3"/>
    <p:sldId id="407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61" autoAdjust="0"/>
    <p:restoredTop sz="94660" autoAdjust="0"/>
  </p:normalViewPr>
  <p:slideViewPr>
    <p:cSldViewPr>
      <p:cViewPr varScale="1">
        <p:scale>
          <a:sx n="96" d="100"/>
          <a:sy n="96" d="100"/>
        </p:scale>
        <p:origin x="-390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802.11-12/1411r0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Nov 2012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 smtClean="0"/>
              <a:t>doc.: IEEE 802.11-12/1411r0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AU" dirty="0" smtClean="0"/>
              <a:t>Nov 2012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/>
            </a:lvl1pPr>
          </a:lstStyle>
          <a:p>
            <a:pPr>
              <a:defRPr/>
            </a:pPr>
            <a:r>
              <a:rPr lang="en-GB" dirty="0" smtClean="0"/>
              <a:t>March 2014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39428" y="6475413"/>
            <a:ext cx="12044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Tim Godfrey, EPRI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0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</a:t>
            </a:r>
            <a:r>
              <a:rPr lang="en-GB" sz="1800" b="1" dirty="0" smtClean="0"/>
              <a:t>802.11-14/0459r0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4/24-14-0007-00-0000-802-24-operations-manual.docx" TargetMode="External"/><Relationship Id="rId2" Type="http://schemas.openxmlformats.org/officeDocument/2006/relationships/hyperlink" Target="https://mentor.ieee.org/802.24/dcn/14/24-14-0009-00-0000-smart-grid-whitepaper-draft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24/dcn/14/24-14-0008-00-0000-nuts-and-bolts-of-the-internet-of-things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22040"/>
            <a:ext cx="7772400" cy="1066800"/>
          </a:xfrm>
          <a:noFill/>
        </p:spPr>
        <p:txBody>
          <a:bodyPr/>
          <a:lstStyle/>
          <a:p>
            <a:r>
              <a:rPr lang="en-GB" dirty="0" smtClean="0"/>
              <a:t>802.24 </a:t>
            </a:r>
            <a:br>
              <a:rPr lang="en-GB" dirty="0" smtClean="0"/>
            </a:br>
            <a:r>
              <a:rPr lang="en-GB" dirty="0" smtClean="0"/>
              <a:t>Smart Grid Technical </a:t>
            </a:r>
            <a:r>
              <a:rPr lang="en-GB" smtClean="0"/>
              <a:t>Advisory Group</a:t>
            </a:r>
            <a:br>
              <a:rPr lang="en-GB" smtClean="0"/>
            </a:br>
            <a:r>
              <a:rPr lang="en-GB" smtClean="0"/>
              <a:t>Liaison </a:t>
            </a:r>
            <a:r>
              <a:rPr lang="en-GB" dirty="0" smtClean="0"/>
              <a:t>Report (January 2014)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idx="1"/>
          </p:nvPr>
        </p:nvSpPr>
        <p:spPr>
          <a:xfrm>
            <a:off x="685800" y="2708920"/>
            <a:ext cx="7772400" cy="338708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2014-03-20</a:t>
            </a:r>
            <a:endParaRPr lang="en-GB" sz="2000" b="0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smtClean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518377133"/>
              </p:ext>
            </p:extLst>
          </p:nvPr>
        </p:nvGraphicFramePr>
        <p:xfrm>
          <a:off x="658813" y="3985220"/>
          <a:ext cx="8237537" cy="2324100"/>
        </p:xfrm>
        <a:graphic>
          <a:graphicData uri="http://schemas.openxmlformats.org/presentationml/2006/ole">
            <p:oleObj spid="_x0000_s1059" name="Document" r:id="rId4" imgW="8152664" imgH="2297815" progId="Word.Document.8">
              <p:embed/>
            </p:oleObj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755576" y="35730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 smtClean="0"/>
              <a:t>Author: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70C0"/>
                </a:solidFill>
              </a:rPr>
              <a:t>802.24 Introduction and Meeting Plan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2400" cy="4114800"/>
          </a:xfrm>
        </p:spPr>
        <p:txBody>
          <a:bodyPr/>
          <a:lstStyle/>
          <a:p>
            <a:r>
              <a:rPr lang="en-US" smtClean="0"/>
              <a:t>802.24 is the Smart Grid Technical Advisory Group</a:t>
            </a:r>
          </a:p>
          <a:p>
            <a:endParaRPr lang="en-US" smtClean="0"/>
          </a:p>
          <a:p>
            <a:r>
              <a:rPr lang="en-US" smtClean="0"/>
              <a:t>Formed Nov 2012 to coordinate internal to and external to IEEE 802 in matters related to Smart Grid standards</a:t>
            </a:r>
          </a:p>
          <a:p>
            <a:endParaRPr lang="en-US" smtClean="0"/>
          </a:p>
          <a:p>
            <a:r>
              <a:rPr lang="en-US" smtClean="0"/>
              <a:t>Established meeting plan is 3 slots: PM2 on Monday, Tuesday and Wednesday</a:t>
            </a:r>
          </a:p>
          <a:p>
            <a:endParaRPr lang="en-US" smtClean="0"/>
          </a:p>
          <a:p>
            <a:r>
              <a:rPr lang="en-US" smtClean="0"/>
              <a:t>Participation from all 802 working groups is invited</a:t>
            </a:r>
          </a:p>
          <a:p>
            <a:pPr lvl="1"/>
            <a:r>
              <a:rPr lang="en-US" smtClean="0"/>
              <a:t>Reciprocal attendance credit is available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7808"/>
            <a:ext cx="7772400" cy="510952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March 2014 </a:t>
            </a:r>
            <a:r>
              <a:rPr lang="en-US" dirty="0" smtClean="0">
                <a:solidFill>
                  <a:srgbClr val="0070C0"/>
                </a:solidFill>
              </a:rPr>
              <a:t>activities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827240"/>
          </a:xfrm>
        </p:spPr>
        <p:txBody>
          <a:bodyPr/>
          <a:lstStyle/>
          <a:p>
            <a:pPr>
              <a:spcBef>
                <a:spcPts val="3600"/>
              </a:spcBef>
            </a:pPr>
            <a:r>
              <a:rPr lang="en-US" dirty="0" smtClean="0"/>
              <a:t>IEEE </a:t>
            </a:r>
            <a:r>
              <a:rPr lang="en-US" dirty="0" smtClean="0"/>
              <a:t>White Paper on the applicability of IEEE 802 standards in the smart grid</a:t>
            </a:r>
          </a:p>
          <a:p>
            <a:pPr lvl="1"/>
            <a:r>
              <a:rPr lang="en-US" dirty="0" smtClean="0"/>
              <a:t>A </a:t>
            </a:r>
            <a:r>
              <a:rPr lang="en-US" dirty="0" smtClean="0">
                <a:hlinkClick r:id="rId2"/>
              </a:rPr>
              <a:t>draft </a:t>
            </a:r>
            <a:r>
              <a:rPr lang="en-US" dirty="0" smtClean="0"/>
              <a:t>was developed IEEE Editors from the TAG document. </a:t>
            </a:r>
          </a:p>
          <a:p>
            <a:pPr lvl="1"/>
            <a:r>
              <a:rPr lang="en-US" dirty="0" smtClean="0"/>
              <a:t>Further review and editing will be completed before release – </a:t>
            </a:r>
          </a:p>
          <a:p>
            <a:pPr lvl="2"/>
            <a:r>
              <a:rPr lang="en-US" dirty="0" smtClean="0"/>
              <a:t>Target May 2014</a:t>
            </a:r>
            <a:endParaRPr lang="en-US" dirty="0" smtClean="0"/>
          </a:p>
          <a:p>
            <a:r>
              <a:rPr lang="en-US" dirty="0" smtClean="0"/>
              <a:t>The TAG started developing an operating manual</a:t>
            </a:r>
          </a:p>
          <a:p>
            <a:pPr lvl="1"/>
            <a:r>
              <a:rPr lang="en-US" dirty="0" smtClean="0"/>
              <a:t>Including procedures for starting Task Groups. Doc </a:t>
            </a:r>
            <a:r>
              <a:rPr lang="en-US" dirty="0" smtClean="0">
                <a:hlinkClick r:id="rId3"/>
              </a:rPr>
              <a:t>24-14-0007</a:t>
            </a:r>
            <a:endParaRPr lang="en-US" dirty="0" smtClean="0"/>
          </a:p>
          <a:p>
            <a:r>
              <a:rPr lang="en-US" dirty="0" smtClean="0"/>
              <a:t>Activities related to scope expansion of 802.24</a:t>
            </a:r>
          </a:p>
          <a:p>
            <a:pPr lvl="1"/>
            <a:r>
              <a:rPr lang="en-US" dirty="0" smtClean="0"/>
              <a:t>A tutorial session was hosted by 802.24 on Tuesday evening. The presentation is  </a:t>
            </a:r>
            <a:r>
              <a:rPr lang="en-US" dirty="0" smtClean="0">
                <a:hlinkClick r:id="rId4"/>
              </a:rPr>
              <a:t>24-14-0008</a:t>
            </a:r>
            <a:r>
              <a:rPr lang="en-US" dirty="0" smtClean="0"/>
              <a:t> on Internet of Things</a:t>
            </a:r>
          </a:p>
          <a:p>
            <a:pPr lvl="1"/>
            <a:r>
              <a:rPr lang="en-US" dirty="0" smtClean="0"/>
              <a:t>New scope areas such as </a:t>
            </a:r>
            <a:r>
              <a:rPr lang="en-US" dirty="0" err="1" smtClean="0"/>
              <a:t>IoT</a:t>
            </a:r>
            <a:r>
              <a:rPr lang="en-US" dirty="0" smtClean="0"/>
              <a:t> will be assigned to Task Groups</a:t>
            </a:r>
          </a:p>
          <a:p>
            <a:pPr lvl="1"/>
            <a:r>
              <a:rPr lang="en-US" dirty="0" smtClean="0"/>
              <a:t>The TAG may adopt a new name such as “Vertical Applications”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Tim Godfrey, EPRI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15102</TotalTime>
  <Words>199</Words>
  <Application>Microsoft Office PowerPoint</Application>
  <PresentationFormat>On-screen Show (4:3)</PresentationFormat>
  <Paragraphs>32</Paragraphs>
  <Slides>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802-11-Submission</vt:lpstr>
      <vt:lpstr>Document</vt:lpstr>
      <vt:lpstr>802.24  Smart Grid Technical Advisory Group Liaison Report (January 2014)</vt:lpstr>
      <vt:lpstr>802.24 Introduction and Meeting Plan</vt:lpstr>
      <vt:lpstr>March 2014 activities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Liaison Report</dc:title>
  <dc:creator>Tim Godfrey</dc:creator>
  <cp:lastModifiedBy>Tim Godfrey</cp:lastModifiedBy>
  <cp:revision>772</cp:revision>
  <cp:lastPrinted>1998-02-10T13:28:06Z</cp:lastPrinted>
  <dcterms:created xsi:type="dcterms:W3CDTF">2004-12-02T14:01:45Z</dcterms:created>
  <dcterms:modified xsi:type="dcterms:W3CDTF">2014-03-20T10:07:28Z</dcterms:modified>
</cp:coreProperties>
</file>