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5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802.11-14/0453r0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?is_dcn=1336&amp;is_options=5&amp;is_year=20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 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2014-03-20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622836"/>
              </p:ext>
            </p:extLst>
          </p:nvPr>
        </p:nvGraphicFramePr>
        <p:xfrm>
          <a:off x="533400" y="2657475"/>
          <a:ext cx="7639050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Document" r:id="rId4" imgW="8687933" imgH="4145140" progId="Word.Document.8">
                  <p:embed/>
                </p:oleObj>
              </mc:Choice>
              <mc:Fallback>
                <p:oleObj name="Document" r:id="rId4" imgW="8687933" imgH="414514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57475"/>
                        <a:ext cx="7639050" cy="363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Letter Ballot 200 for Draft 1.0 closed November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</a:p>
          <a:p>
            <a:pPr lvl="1"/>
            <a:r>
              <a:rPr lang="en-US" dirty="0"/>
              <a:t>1984 comments </a:t>
            </a:r>
            <a:r>
              <a:rPr lang="en-US" dirty="0" smtClean="0"/>
              <a:t>received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Total 823 </a:t>
            </a:r>
            <a:r>
              <a:rPr lang="en-US" altLang="ko-KR" dirty="0" smtClean="0"/>
              <a:t>comments </a:t>
            </a:r>
            <a:r>
              <a:rPr lang="en-US" altLang="ko-KR" dirty="0" smtClean="0"/>
              <a:t>(60 PHY </a:t>
            </a:r>
            <a:r>
              <a:rPr lang="en-US" altLang="ko-KR" dirty="0"/>
              <a:t>comments and </a:t>
            </a:r>
            <a:r>
              <a:rPr lang="en-US" altLang="ko-KR" dirty="0" smtClean="0"/>
              <a:t>763 </a:t>
            </a:r>
            <a:r>
              <a:rPr lang="en-US" altLang="ko-KR" dirty="0"/>
              <a:t>MAC comments) with </a:t>
            </a:r>
            <a:r>
              <a:rPr lang="en-US" altLang="ko-KR" dirty="0" smtClean="0"/>
              <a:t>43 </a:t>
            </a:r>
            <a:r>
              <a:rPr lang="en-US" altLang="ko-KR" dirty="0" smtClean="0"/>
              <a:t>submissions addressed in this week)</a:t>
            </a:r>
          </a:p>
          <a:p>
            <a:pPr lvl="1"/>
            <a:r>
              <a:rPr lang="en-US" altLang="ko-KR" dirty="0" smtClean="0"/>
              <a:t>438 (405 MAC comments, 33 PHY comments) comments </a:t>
            </a:r>
            <a:r>
              <a:rPr lang="en-US" altLang="ko-KR" dirty="0" smtClean="0"/>
              <a:t>unresolved </a:t>
            </a:r>
            <a:r>
              <a:rPr lang="en-US" altLang="ko-KR" dirty="0"/>
              <a:t>after </a:t>
            </a:r>
            <a:r>
              <a:rPr lang="en-US" altLang="ko-KR" dirty="0" smtClean="0"/>
              <a:t>March F2F meeting</a:t>
            </a:r>
            <a:endParaRPr lang="en-US" altLang="ko-KR" dirty="0" smtClean="0"/>
          </a:p>
          <a:p>
            <a:pPr lvl="1"/>
            <a:r>
              <a:rPr lang="en-US" altLang="ko-KR" dirty="0">
                <a:hlinkClick r:id="rId2"/>
              </a:rPr>
              <a:t>13/1336 LB200 Comment </a:t>
            </a:r>
            <a:r>
              <a:rPr lang="en-US" altLang="ko-KR" dirty="0" smtClean="0">
                <a:hlinkClick r:id="rId2"/>
              </a:rPr>
              <a:t>Spreadsheet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/>
              <a:t>Instructed the editor to generate Draft </a:t>
            </a:r>
            <a:r>
              <a:rPr lang="en-US" altLang="ko-KR" dirty="0" smtClean="0"/>
              <a:t>1.3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leadership election in May meeting</a:t>
            </a:r>
          </a:p>
          <a:p>
            <a:r>
              <a:rPr lang="en-US" dirty="0" smtClean="0"/>
              <a:t>Work on addressing comments received during conference calls and the May meeting</a:t>
            </a:r>
            <a:endParaRPr lang="en-US" dirty="0"/>
          </a:p>
          <a:p>
            <a:r>
              <a:rPr lang="en-GB" altLang="ko-KR" dirty="0" smtClean="0"/>
              <a:t>Generate </a:t>
            </a:r>
            <a:r>
              <a:rPr lang="en-GB" altLang="ko-KR" dirty="0"/>
              <a:t>D2.0 in </a:t>
            </a:r>
            <a:r>
              <a:rPr lang="en-GB" altLang="ko-KR" dirty="0" smtClean="0"/>
              <a:t>May meeting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/>
              <a:t>April 2, 7PM ET for 2 hour</a:t>
            </a:r>
          </a:p>
          <a:p>
            <a:pPr marL="609600" indent="-609600"/>
            <a:r>
              <a:rPr lang="en-US" altLang="ko-KR" dirty="0"/>
              <a:t>April 9, 7PM ET for 2 hour</a:t>
            </a:r>
          </a:p>
          <a:p>
            <a:pPr marL="609600" indent="-609600"/>
            <a:r>
              <a:rPr lang="en-US" altLang="ko-KR" dirty="0"/>
              <a:t>April 16, 7PM ET for 2 hour</a:t>
            </a:r>
          </a:p>
          <a:p>
            <a:pPr marL="609600" indent="-609600"/>
            <a:r>
              <a:rPr lang="en-US" altLang="ko-KR" dirty="0"/>
              <a:t>April 23, 7PM ET for 2 hour</a:t>
            </a:r>
          </a:p>
          <a:p>
            <a:pPr marL="609600" indent="-609600"/>
            <a:r>
              <a:rPr lang="en-US" altLang="ko-KR" dirty="0"/>
              <a:t>April 30, 7PM ET for 2 hour</a:t>
            </a:r>
          </a:p>
          <a:p>
            <a:pPr marL="609600" indent="-609600"/>
            <a:r>
              <a:rPr lang="en-US" altLang="ko-KR" dirty="0"/>
              <a:t>May 7, 7PM ET for 2 </a:t>
            </a:r>
            <a:r>
              <a:rPr lang="en-US" altLang="ko-KR" dirty="0" smtClean="0"/>
              <a:t>hour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 smtClean="0"/>
              <a:t>Internal </a:t>
            </a:r>
            <a:r>
              <a:rPr lang="en-US" altLang="ko-KR" dirty="0"/>
              <a:t>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Initial Recirculation Letter Ballot : </a:t>
            </a:r>
            <a:r>
              <a:rPr lang="en-US" altLang="ko-KR" strike="sngStrike" dirty="0" smtClean="0">
                <a:solidFill>
                  <a:srgbClr val="FF0000"/>
                </a:solidFill>
              </a:rPr>
              <a:t>November 2013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u="sng" dirty="0" smtClean="0">
                <a:solidFill>
                  <a:srgbClr val="FF0000"/>
                </a:solidFill>
              </a:rPr>
              <a:t>September </a:t>
            </a:r>
            <a:r>
              <a:rPr lang="en-US" altLang="ko-KR" u="sng" dirty="0">
                <a:solidFill>
                  <a:srgbClr val="FF0000"/>
                </a:solidFill>
              </a:rPr>
              <a:t>2014</a:t>
            </a:r>
            <a:r>
              <a:rPr lang="en-US" altLang="ko-KR" dirty="0"/>
              <a:t> </a:t>
            </a:r>
          </a:p>
          <a:p>
            <a:r>
              <a:rPr lang="en-US" altLang="ko-KR" dirty="0"/>
              <a:t>Initial Sponsor Ballot : February 2015</a:t>
            </a:r>
          </a:p>
          <a:p>
            <a:r>
              <a:rPr lang="en-US" altLang="ko-KR" dirty="0"/>
              <a:t>Initial Recirculation Sponsor Ballot : November 2015</a:t>
            </a:r>
          </a:p>
          <a:p>
            <a:r>
              <a:rPr lang="en-US" altLang="ko-KR" dirty="0"/>
              <a:t>EC Approval : January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March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2087</TotalTime>
  <Words>257</Words>
  <Application>Microsoft Office PowerPoint</Application>
  <PresentationFormat>화면 슬라이드 쇼(4:3)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March 2014</vt:lpstr>
      <vt:lpstr>Activity in TGah</vt:lpstr>
      <vt:lpstr>Going forward</vt:lpstr>
      <vt:lpstr>Teleconference</vt:lpstr>
      <vt:lpstr>TGah Timeline Update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USER</cp:lastModifiedBy>
  <cp:revision>222</cp:revision>
  <cp:lastPrinted>1998-02-10T13:28:06Z</cp:lastPrinted>
  <dcterms:created xsi:type="dcterms:W3CDTF">2009-11-09T00:32:22Z</dcterms:created>
  <dcterms:modified xsi:type="dcterms:W3CDTF">2014-03-20T10:25:09Z</dcterms:modified>
</cp:coreProperties>
</file>