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648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802.11-14/0447r0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802.11-14/0447r0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802.11-14/0447r0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2014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802.11-14/0447r0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2014</a:t>
            </a:r>
            <a:endParaRPr lang="en-GB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802.11-14/0447r0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2014</a:t>
            </a:r>
            <a:endParaRPr lang="en-GB" sz="1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802.11-14/0447r0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2014</a:t>
            </a:r>
            <a:endParaRPr lang="en-GB" sz="18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 smtClean="0"/>
              <a:t>TGaq</a:t>
            </a:r>
            <a:r>
              <a:rPr lang="en-GB" dirty="0" smtClean="0"/>
              <a:t>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2014-03-21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361853"/>
              </p:ext>
            </p:extLst>
          </p:nvPr>
        </p:nvGraphicFramePr>
        <p:xfrm>
          <a:off x="520700" y="2273300"/>
          <a:ext cx="7797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Document" r:id="rId4" imgW="8146441" imgH="2306477" progId="Word.Document.8">
                  <p:embed/>
                </p:oleObj>
              </mc:Choice>
              <mc:Fallback>
                <p:oleObj name="Document" r:id="rId4" imgW="8146441" imgH="2306477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7978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2014</a:t>
            </a:r>
            <a:endParaRPr lang="en-GB" sz="180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</a:t>
            </a:r>
            <a:r>
              <a:rPr lang="en-GB" sz="3200" dirty="0" err="1" smtClean="0"/>
              <a:t>TGaq</a:t>
            </a:r>
            <a:r>
              <a:rPr lang="en-GB" sz="3200" dirty="0" smtClean="0"/>
              <a:t> (Pre-Association Discovery) for March 2014, </a:t>
            </a:r>
            <a:r>
              <a:rPr lang="en-GB" sz="3200" dirty="0"/>
              <a:t>B</a:t>
            </a:r>
            <a:r>
              <a:rPr lang="en-GB" sz="3200" dirty="0" smtClean="0"/>
              <a:t>eijing, China.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2014</a:t>
            </a:r>
            <a:endParaRPr lang="en-GB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544715"/>
          </a:xfrm>
        </p:spPr>
        <p:txBody>
          <a:bodyPr/>
          <a:lstStyle/>
          <a:p>
            <a:r>
              <a:rPr lang="en-GB" sz="2800" dirty="0" smtClean="0"/>
              <a:t>Technical presentations</a:t>
            </a:r>
          </a:p>
          <a:p>
            <a:r>
              <a:rPr lang="en-GB" sz="2000" dirty="0" smtClean="0"/>
              <a:t>Architecture</a:t>
            </a:r>
            <a:endParaRPr lang="en-GB" sz="2000" dirty="0"/>
          </a:p>
          <a:p>
            <a:pPr lvl="2"/>
            <a:r>
              <a:rPr lang="pt-BR" dirty="0" smtClean="0"/>
              <a:t>11-13-0788r5</a:t>
            </a:r>
            <a:r>
              <a:rPr lang="pt-BR" dirty="0"/>
              <a:t>	</a:t>
            </a:r>
            <a:r>
              <a:rPr lang="en-GB" dirty="0"/>
              <a:t>Transaction Protocol Architecture</a:t>
            </a:r>
          </a:p>
          <a:p>
            <a:r>
              <a:rPr lang="en-GB" sz="2000" dirty="0" smtClean="0"/>
              <a:t>Protocol</a:t>
            </a:r>
            <a:endParaRPr lang="pt-BR" sz="2000" dirty="0"/>
          </a:p>
          <a:p>
            <a:pPr lvl="2"/>
            <a:r>
              <a:rPr lang="pt-BR" dirty="0" smtClean="0"/>
              <a:t>11-14-0260r2</a:t>
            </a:r>
            <a:r>
              <a:rPr lang="pt-BR" dirty="0"/>
              <a:t>	</a:t>
            </a:r>
            <a:r>
              <a:rPr lang="en-GB" dirty="0" err="1" smtClean="0"/>
              <a:t>TGaq</a:t>
            </a:r>
            <a:r>
              <a:rPr lang="en-GB" dirty="0" smtClean="0"/>
              <a:t> Protocol Name</a:t>
            </a:r>
            <a:endParaRPr lang="en-GB" dirty="0"/>
          </a:p>
          <a:p>
            <a:pPr lvl="2"/>
            <a:r>
              <a:rPr lang="en-GB" dirty="0" smtClean="0"/>
              <a:t>11-13-1384r3</a:t>
            </a:r>
            <a:r>
              <a:rPr lang="en-GB" dirty="0" smtClean="0"/>
              <a:t>	</a:t>
            </a:r>
            <a:r>
              <a:rPr lang="en-GB" dirty="0"/>
              <a:t>service-transaction-protocol</a:t>
            </a:r>
            <a:endParaRPr lang="en-GB" dirty="0" smtClean="0"/>
          </a:p>
          <a:p>
            <a:r>
              <a:rPr lang="en-GB" sz="2000" dirty="0" smtClean="0"/>
              <a:t>Example Message Flows</a:t>
            </a:r>
          </a:p>
          <a:p>
            <a:pPr lvl="2"/>
            <a:r>
              <a:rPr lang="pt-BR" dirty="0" smtClean="0"/>
              <a:t>11-14-0374r0</a:t>
            </a:r>
            <a:r>
              <a:rPr lang="pt-BR" dirty="0"/>
              <a:t>	</a:t>
            </a:r>
            <a:r>
              <a:rPr lang="en-GB" dirty="0"/>
              <a:t>Two options for UPnP Printer Discovery</a:t>
            </a:r>
            <a:endParaRPr lang="en-GB" dirty="0" smtClean="0"/>
          </a:p>
          <a:p>
            <a:pPr lvl="2"/>
            <a:r>
              <a:rPr lang="en-GB" dirty="0" smtClean="0"/>
              <a:t>11-14-0158r1</a:t>
            </a:r>
            <a:r>
              <a:rPr lang="en-GB" dirty="0"/>
              <a:t>	Transaction Protocol with </a:t>
            </a:r>
            <a:r>
              <a:rPr lang="en-GB" dirty="0" smtClean="0"/>
              <a:t>ANDSF</a:t>
            </a:r>
            <a:endParaRPr lang="en-GB" dirty="0"/>
          </a:p>
          <a:p>
            <a:r>
              <a:rPr lang="en-GB" sz="2000" dirty="0" smtClean="0"/>
              <a:t>Others</a:t>
            </a:r>
            <a:endParaRPr lang="en-GB" sz="1800" dirty="0" smtClean="0"/>
          </a:p>
          <a:p>
            <a:pPr lvl="2"/>
            <a:r>
              <a:rPr lang="en-GB" dirty="0" smtClean="0"/>
              <a:t>11-14-0446r0</a:t>
            </a:r>
            <a:r>
              <a:rPr lang="en-GB" dirty="0" smtClean="0"/>
              <a:t>	</a:t>
            </a:r>
            <a:r>
              <a:rPr lang="en-GB" dirty="0" smtClean="0"/>
              <a:t>DNSSD </a:t>
            </a:r>
            <a:r>
              <a:rPr lang="en-GB" dirty="0"/>
              <a:t>Activities of IETF</a:t>
            </a:r>
            <a:endParaRPr lang="en-GB" dirty="0" smtClean="0"/>
          </a:p>
          <a:p>
            <a:r>
              <a:rPr lang="en-GB" dirty="0" smtClean="0"/>
              <a:t>Teleconference: 28</a:t>
            </a:r>
            <a:r>
              <a:rPr lang="en-GB" baseline="30000" dirty="0" smtClean="0"/>
              <a:t>th</a:t>
            </a:r>
            <a:r>
              <a:rPr lang="en-GB" dirty="0" smtClean="0"/>
              <a:t> April 2014 , 10:00 ET</a:t>
            </a:r>
          </a:p>
          <a:p>
            <a:r>
              <a:rPr lang="en-GB" dirty="0" smtClean="0"/>
              <a:t>Plans for May 2014</a:t>
            </a:r>
            <a:endParaRPr lang="en-GB" sz="2000" dirty="0" smtClean="0"/>
          </a:p>
          <a:p>
            <a:pPr lvl="1"/>
            <a:r>
              <a:rPr lang="en-GB" sz="1800" dirty="0" smtClean="0"/>
              <a:t>Call for technical proposals to create Draft 0.01</a:t>
            </a:r>
          </a:p>
          <a:p>
            <a:pPr lvl="1"/>
            <a:r>
              <a:rPr lang="en-GB" sz="1800" dirty="0" smtClean="0"/>
              <a:t>Development of scenarios and example message flows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13122</TotalTime>
  <Words>90</Words>
  <Application>Microsoft Office PowerPoint</Application>
  <PresentationFormat>On-screen Show (4:3)</PresentationFormat>
  <Paragraphs>41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TGaq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754</cp:revision>
  <cp:lastPrinted>1998-02-10T13:28:06Z</cp:lastPrinted>
  <dcterms:created xsi:type="dcterms:W3CDTF">2004-12-02T14:01:45Z</dcterms:created>
  <dcterms:modified xsi:type="dcterms:W3CDTF">2014-03-20T06:23:33Z</dcterms:modified>
</cp:coreProperties>
</file>