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5" r:id="rId5"/>
    <p:sldId id="263" r:id="rId6"/>
    <p:sldId id="266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20.03.2014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3059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09658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11-10/0443r0</a:t>
            </a: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What </a:t>
            </a:r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i="1" dirty="0" smtClean="0"/>
              <a:t>P2P Traffic </a:t>
            </a:r>
            <a:r>
              <a:rPr lang="en-GB" dirty="0" smtClean="0"/>
              <a:t>in HEW Simulation Scenarios?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2014-03-20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35255"/>
              </p:ext>
            </p:extLst>
          </p:nvPr>
        </p:nvGraphicFramePr>
        <p:xfrm>
          <a:off x="525780" y="2320925"/>
          <a:ext cx="8077200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5" imgW="8237952" imgH="2759968" progId="Word.Document.8">
                  <p:embed/>
                </p:oleObj>
              </mc:Choice>
              <mc:Fallback>
                <p:oleObj name="Document" r:id="rId5" imgW="8237952" imgH="27599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" y="2320925"/>
                        <a:ext cx="8077200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11-13-1001r8 HEW SG Simulation Scenarios </a:t>
            </a:r>
            <a:r>
              <a:rPr lang="en-GB" dirty="0" smtClean="0"/>
              <a:t>document includes </a:t>
            </a:r>
            <a:r>
              <a:rPr lang="en-GB" i="1" dirty="0"/>
              <a:t>P2P traffic </a:t>
            </a:r>
            <a:r>
              <a:rPr lang="en-GB" dirty="0" smtClean="0"/>
              <a:t>in every </a:t>
            </a:r>
            <a:r>
              <a:rPr lang="en-GB" dirty="0"/>
              <a:t>simulation </a:t>
            </a:r>
            <a:r>
              <a:rPr lang="en-GB" dirty="0" smtClean="0"/>
              <a:t>scenario.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i="1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/>
              <a:t>P2P </a:t>
            </a:r>
            <a:r>
              <a:rPr lang="en-GB" i="1" dirty="0"/>
              <a:t>T</a:t>
            </a:r>
            <a:r>
              <a:rPr lang="en-GB" i="1" dirty="0" smtClean="0"/>
              <a:t>raffic </a:t>
            </a:r>
            <a:r>
              <a:rPr lang="en-GB" dirty="0" smtClean="0"/>
              <a:t>is not </a:t>
            </a:r>
            <a:r>
              <a:rPr lang="en-GB" dirty="0"/>
              <a:t>defined in 802.11</a:t>
            </a:r>
            <a:r>
              <a:rPr lang="en-GB" dirty="0" smtClean="0"/>
              <a:t>. This submission clarifies </a:t>
            </a:r>
            <a:r>
              <a:rPr lang="en-GB" i="1" dirty="0" smtClean="0"/>
              <a:t>P2P Traffic </a:t>
            </a:r>
            <a:r>
              <a:rPr lang="en-GB" dirty="0" smtClean="0"/>
              <a:t>and proposes additions to 13-1001 HEW SG Simulation Scenarios document.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P2P Traffic Description in HEW Simulation Scenarios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smtClean="0"/>
              <a:t>14/1001 HEW </a:t>
            </a:r>
            <a:r>
              <a:rPr lang="en-GB" dirty="0"/>
              <a:t>SG Simulation Scenarios </a:t>
            </a:r>
            <a:r>
              <a:rPr lang="en-GB" dirty="0" smtClean="0"/>
              <a:t>document shows that </a:t>
            </a:r>
            <a:r>
              <a:rPr lang="en-GB" dirty="0"/>
              <a:t>P2P traffic is transmitted between two client </a:t>
            </a:r>
            <a:r>
              <a:rPr lang="en-GB" dirty="0" smtClean="0"/>
              <a:t>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14/1001 HEW SG Simulation Scenarios </a:t>
            </a:r>
            <a:r>
              <a:rPr lang="en-GB" dirty="0" smtClean="0"/>
              <a:t>document does not yet describe details: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Detailed P2P traffic model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</a:t>
            </a:r>
            <a:r>
              <a:rPr lang="en-GB" dirty="0" smtClean="0"/>
              <a:t>etwork architecture for P2P traffic 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Details of the traffic types handling </a:t>
            </a:r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BSS Type for P2P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P2P traffic </a:t>
            </a:r>
            <a:r>
              <a:rPr lang="en-US" sz="2000" dirty="0" smtClean="0"/>
              <a:t>may be transmitted at </a:t>
            </a:r>
            <a:r>
              <a:rPr lang="en-US" sz="2000" dirty="0"/>
              <a:t>least </a:t>
            </a:r>
            <a:r>
              <a:rPr lang="en-US" sz="2000" dirty="0" smtClean="0"/>
              <a:t>in the following topologies: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Mesh BSS (MBSS)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Independent BSS (IBSS)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Additional </a:t>
            </a:r>
            <a:r>
              <a:rPr lang="en-US" sz="1600" dirty="0"/>
              <a:t>Infrastructure </a:t>
            </a:r>
            <a:r>
              <a:rPr lang="en-US" sz="1600" dirty="0" smtClean="0"/>
              <a:t>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Tunneled direct-link (TDLS)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The </a:t>
            </a:r>
            <a:r>
              <a:rPr lang="fi-FI" sz="2000" dirty="0"/>
              <a:t>topology </a:t>
            </a:r>
            <a:r>
              <a:rPr lang="fi-FI" sz="2000" dirty="0" smtClean="0"/>
              <a:t>specific operating principles may not be critical in HEW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1800" dirty="0"/>
              <a:t>Typically topology specific </a:t>
            </a:r>
            <a:r>
              <a:rPr lang="fi-FI" sz="1800" dirty="0" smtClean="0"/>
              <a:t>operation rules are visible in stand-by mode, HEW scenarios have high traffic load and high density of APs and STAs </a:t>
            </a:r>
          </a:p>
          <a:p>
            <a:pPr marL="0" indent="0"/>
            <a:r>
              <a:rPr lang="en-GB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Proposal</a:t>
            </a:r>
            <a:r>
              <a:rPr lang="en-GB" b="1" dirty="0">
                <a:solidFill>
                  <a:srgbClr val="00B0F0"/>
                </a:solidFill>
                <a:sym typeface="Wingdings" panose="05000000000000000000" pitchFamily="2" charset="2"/>
              </a:rPr>
              <a:t>: </a:t>
            </a:r>
            <a:r>
              <a:rPr lang="fi-FI" dirty="0" smtClean="0">
                <a:solidFill>
                  <a:srgbClr val="00B0F0"/>
                </a:solidFill>
                <a:sym typeface="Wingdings" panose="05000000000000000000" pitchFamily="2" charset="2"/>
              </a:rPr>
              <a:t>Do not consider topology specific operations for P2P traffic</a:t>
            </a:r>
            <a:endParaRPr lang="fi-FI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51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May a STA </a:t>
            </a:r>
            <a:r>
              <a:rPr lang="fi-FI" dirty="0"/>
              <a:t>T</a:t>
            </a:r>
            <a:r>
              <a:rPr lang="fi-FI" dirty="0" smtClean="0"/>
              <a:t>ransmit both Infrastructure and P2P Traffic?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GB" dirty="0" smtClean="0"/>
              <a:t>Does a STA transmit P2P and UL traffic in a scenario?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Should a STA </a:t>
            </a:r>
            <a:r>
              <a:rPr lang="en-GB" dirty="0"/>
              <a:t>have separate EDCA </a:t>
            </a:r>
            <a:r>
              <a:rPr lang="en-GB" dirty="0" smtClean="0"/>
              <a:t>channel access for P2P and UL traffic? </a:t>
            </a:r>
            <a:r>
              <a:rPr lang="en-GB" dirty="0"/>
              <a:t>Or can the STA use the same EDCA </a:t>
            </a:r>
            <a:r>
              <a:rPr lang="en-GB" dirty="0" smtClean="0"/>
              <a:t>to transmit traffic to </a:t>
            </a:r>
            <a:r>
              <a:rPr lang="en-GB" dirty="0"/>
              <a:t>different </a:t>
            </a:r>
            <a:r>
              <a:rPr lang="en-GB" dirty="0" smtClean="0"/>
              <a:t>BSSs?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How the STA prioritizes and schedules traffic between multiple networks?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Does UL and P2P traffic have the same priority? </a:t>
            </a:r>
          </a:p>
          <a:p>
            <a:pPr marL="457200" lvl="1" indent="0"/>
            <a:r>
              <a:rPr lang="en-GB" b="1" dirty="0">
                <a:solidFill>
                  <a:srgbClr val="00B0F0"/>
                </a:solidFill>
                <a:sym typeface="Wingdings" panose="05000000000000000000" pitchFamily="2" charset="2"/>
              </a:rPr>
              <a:t>Proposal: </a:t>
            </a:r>
            <a:r>
              <a:rPr lang="en-GB" b="1" dirty="0">
                <a:solidFill>
                  <a:srgbClr val="00B0F0"/>
                </a:solidFill>
              </a:rPr>
              <a:t>The scheduling </a:t>
            </a:r>
            <a:r>
              <a:rPr lang="en-GB" b="1" dirty="0" smtClean="0">
                <a:solidFill>
                  <a:srgbClr val="00B0F0"/>
                </a:solidFill>
              </a:rPr>
              <a:t>and channel access / EDCA use are </a:t>
            </a:r>
            <a:r>
              <a:rPr lang="en-GB" b="1" dirty="0">
                <a:solidFill>
                  <a:srgbClr val="00B0F0"/>
                </a:solidFill>
              </a:rPr>
              <a:t>not described in HEW Simulation Scenario </a:t>
            </a:r>
            <a:r>
              <a:rPr lang="en-GB" b="1" dirty="0" smtClean="0">
                <a:solidFill>
                  <a:srgbClr val="00B0F0"/>
                </a:solidFill>
              </a:rPr>
              <a:t>document</a:t>
            </a:r>
            <a:endParaRPr lang="en-GB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 P2P Traffic Needed in All Simulation Scenarios?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Currently all HEW simulation scenarios have P2P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P2P traffic makes simulations even more complicated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P2P complicates the understanding of system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Should there be at least one scenario, for instance scenario 1, that does not have P2P traffic? </a:t>
            </a:r>
          </a:p>
          <a:p>
            <a:pPr marL="0" lvl="1" indent="0">
              <a:spcBef>
                <a:spcPts val="600"/>
              </a:spcBef>
            </a:pPr>
            <a:r>
              <a:rPr lang="en-GB" b="1" dirty="0">
                <a:solidFill>
                  <a:srgbClr val="00B0F0"/>
                </a:solidFill>
                <a:sym typeface="Wingdings" panose="05000000000000000000" pitchFamily="2" charset="2"/>
              </a:rPr>
              <a:t>Proposal: M</a:t>
            </a:r>
            <a:r>
              <a:rPr lang="en-GB" b="1" dirty="0" smtClean="0">
                <a:solidFill>
                  <a:srgbClr val="00B0F0"/>
                </a:solidFill>
              </a:rPr>
              <a:t>ake P2P traffic </a:t>
            </a:r>
            <a:r>
              <a:rPr lang="en-GB" b="1" dirty="0" smtClean="0">
                <a:solidFill>
                  <a:srgbClr val="00B0F0"/>
                </a:solidFill>
              </a:rPr>
              <a:t>optional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2810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354</TotalTime>
  <Words>434</Words>
  <Application>Microsoft Office PowerPoint</Application>
  <PresentationFormat>On-screen Show (4:3)</PresentationFormat>
  <Paragraphs>68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What Is P2P Traffic in HEW Simulation Scenarios? </vt:lpstr>
      <vt:lpstr>Abstract</vt:lpstr>
      <vt:lpstr>P2P Traffic Description in HEW Simulation Scenarios</vt:lpstr>
      <vt:lpstr>BSS Type for P2P Traffic</vt:lpstr>
      <vt:lpstr>May a STA Transmit both Infrastructure and P2P Traffic? </vt:lpstr>
      <vt:lpstr>Is P2P Traffic Needed in All Simulation Scenarios? 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P2P Traffic in HEW Simulation Scenarios?</dc:title>
  <dc:creator>Kneckt Jarkko (Nokia-NRC/Helsinki)</dc:creator>
  <cp:lastModifiedBy>Kneckt Jarkko (Nokia-NRC/Helsinki)</cp:lastModifiedBy>
  <cp:revision>18</cp:revision>
  <cp:lastPrinted>1601-01-01T00:00:00Z</cp:lastPrinted>
  <dcterms:created xsi:type="dcterms:W3CDTF">2014-03-19T11:38:38Z</dcterms:created>
  <dcterms:modified xsi:type="dcterms:W3CDTF">2014-03-20T00:24:48Z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8f2eb8df-fd5f-4af9-9091-d5a55a019c9e</vt:lpwstr>
  </property>
  <property fmtid="{D5CDD505-2E9C-101B-9397-08002B2CF9AE}" pid="3" name="NokiaConfidentiality">
    <vt:lpwstr>Public</vt:lpwstr>
  </property>
</Properties>
</file>