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8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64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802.11-14/0442r0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802.11-14/0442r0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802.11-14/0442r0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2014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802.11-14/0442r0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2014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802.11-14/0447r0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2014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802.11-14/0442r0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WBA Liaison Ad-Hoc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2014-03-21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Document" r:id="rId5" imgW="8146441" imgH="2306477" progId="Word.Document.8">
                  <p:embed/>
                </p:oleObj>
              </mc:Choice>
              <mc:Fallback>
                <p:oleObj name="Document" r:id="rId5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/>
              <a:t>WBA Liaison Ad-Hoc </a:t>
            </a:r>
            <a:r>
              <a:rPr lang="en-GB" sz="3200" dirty="0" smtClean="0"/>
              <a:t>meeting for March 2014, Beijing, China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544715"/>
          </a:xfrm>
        </p:spPr>
        <p:txBody>
          <a:bodyPr/>
          <a:lstStyle/>
          <a:p>
            <a:r>
              <a:rPr lang="en-GB" sz="3200" dirty="0" smtClean="0"/>
              <a:t>Objective</a:t>
            </a:r>
            <a:endParaRPr lang="en-GB" sz="3200" dirty="0" smtClean="0"/>
          </a:p>
          <a:p>
            <a:r>
              <a:rPr lang="en-GB" sz="2000" dirty="0" smtClean="0"/>
              <a:t>To consider the liaison from the WBA (Wireless Broadband Alliance) regarding Carrier Wi-Fi (</a:t>
            </a:r>
            <a:r>
              <a:rPr lang="en-GB" sz="2000" dirty="0" smtClean="0"/>
              <a:t>11-14-0434r0) and determine actions:</a:t>
            </a:r>
          </a:p>
          <a:p>
            <a:pPr lvl="1"/>
            <a:r>
              <a:rPr lang="en-GB" dirty="0" smtClean="0"/>
              <a:t>Covering letter</a:t>
            </a:r>
          </a:p>
          <a:p>
            <a:pPr lvl="1"/>
            <a:r>
              <a:rPr lang="en-GB" dirty="0" smtClean="0"/>
              <a:t>Carrier Wi-Fi Guidelines</a:t>
            </a:r>
          </a:p>
          <a:p>
            <a:r>
              <a:rPr lang="en-GB" sz="3200" dirty="0" smtClean="0"/>
              <a:t>Summary</a:t>
            </a:r>
          </a:p>
          <a:p>
            <a:r>
              <a:rPr lang="en-GB" sz="2000" dirty="0" smtClean="0"/>
              <a:t>No specific action item for IEEE 802.11 was mentioned in the Carrier Wi-Fi Guidelines document</a:t>
            </a:r>
          </a:p>
          <a:p>
            <a:r>
              <a:rPr lang="en-GB" sz="2000" dirty="0" smtClean="0"/>
              <a:t>Ask members to review this guideline document and send </a:t>
            </a:r>
            <a:r>
              <a:rPr lang="en-GB" sz="2000" dirty="0"/>
              <a:t>an email to </a:t>
            </a:r>
            <a:r>
              <a:rPr lang="en-GB" sz="2000" dirty="0" smtClean="0"/>
              <a:t>the ad-hoc chair if any comment are found.</a:t>
            </a:r>
          </a:p>
          <a:p>
            <a:pPr lvl="1"/>
            <a:r>
              <a:rPr lang="en-GB" dirty="0"/>
              <a:t>e.g. discuss potential statement about amendments underway which may be relevant to Carrier Wi-Fi.</a:t>
            </a:r>
          </a:p>
          <a:p>
            <a:r>
              <a:rPr lang="en-GB" sz="2000" dirty="0" smtClean="0"/>
              <a:t>These (if any) will then be discussed during a meeting during the May </a:t>
            </a:r>
            <a:r>
              <a:rPr lang="en-GB" sz="2000" dirty="0"/>
              <a:t>2014 </a:t>
            </a:r>
            <a:r>
              <a:rPr lang="en-GB" sz="2000" dirty="0" smtClean="0"/>
              <a:t>meeting.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7348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13083</TotalTime>
  <Words>185</Words>
  <Application>Microsoft Office PowerPoint</Application>
  <PresentationFormat>On-screen Show 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WBA Liaison Ad-Hoc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752</cp:revision>
  <cp:lastPrinted>1998-02-10T13:28:06Z</cp:lastPrinted>
  <dcterms:created xsi:type="dcterms:W3CDTF">2004-12-02T14:01:45Z</dcterms:created>
  <dcterms:modified xsi:type="dcterms:W3CDTF">2014-03-20T05:47:13Z</dcterms:modified>
</cp:coreProperties>
</file>