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167" r:id="rId2"/>
  </p:sldMasterIdLst>
  <p:notesMasterIdLst>
    <p:notesMasterId r:id="rId13"/>
  </p:notesMasterIdLst>
  <p:handoutMasterIdLst>
    <p:handoutMasterId r:id="rId14"/>
  </p:handoutMasterIdLst>
  <p:sldIdLst>
    <p:sldId id="448" r:id="rId3"/>
    <p:sldId id="524" r:id="rId4"/>
    <p:sldId id="547" r:id="rId5"/>
    <p:sldId id="549" r:id="rId6"/>
    <p:sldId id="561" r:id="rId7"/>
    <p:sldId id="559" r:id="rId8"/>
    <p:sldId id="560" r:id="rId9"/>
    <p:sldId id="558" r:id="rId10"/>
    <p:sldId id="557" r:id="rId11"/>
    <p:sldId id="556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80" y="-1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229B874-0762-0346-984C-2DAFDED6A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950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90F7209-CB2D-3941-91CE-B86575405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3565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MS PGothic" charset="0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Page </a:t>
            </a:r>
            <a:fld id="{C76D536D-DCDB-514C-8C55-14158BFC373F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C753293-86F2-6841-820F-F7415F8BC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4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B4E251-F144-E440-844E-A4431F610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1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80F146-8DEB-0548-8EC2-71CEA13CC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82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1A3B83-170E-9B4B-B52B-01E6CCB03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96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1868D-4135-A54D-91F6-83BF91892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13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18D5E-5A47-0540-B549-D0793EB4A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13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3F046-4BEB-8F4C-B314-9F81B005C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58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EDE1F-B9F4-5B48-BDDA-952E69915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656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C5B1B-C728-9544-83E7-C288B8F94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717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F4B61-5F00-3848-8AD9-D6927F1D8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50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4656E-9675-D646-90F6-B91CD4BAC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1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A320C4-5B50-274D-A30A-746063514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137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F9691-DB9E-6E42-AA07-18ADE0ED5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061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094E7-EC0E-3644-B125-899A45565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97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FF431-F5AD-4A4E-8FD6-528A18F21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18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8B65C-3FF8-CB43-8F6D-D176B80C0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1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E119815-6FE4-0946-981C-A2994CCDB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71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9B062-A349-A14D-8AB0-F8CD333F7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95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D56A7E-AE63-934F-97D8-BB9C8A0A5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5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EF61E3-F377-CC46-BB84-5CD60C6E9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28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9F1476-7FAD-AE42-A2DC-A33DE3A8E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59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F39E51-D68E-AE48-BC67-69166EB92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13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787F1E-B91B-FD42-A2E0-13A259C9B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7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77000"/>
            <a:ext cx="3276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5DE20D-ADC3-FD48-BD74-33CE9A240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802.11-</a:t>
            </a:r>
            <a:r>
              <a:rPr lang="en-US" sz="1800" b="1" dirty="0" smtClean="0"/>
              <a:t>14/0439r0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6" r:id="rId1"/>
    <p:sldLayoutId id="2147484897" r:id="rId2"/>
    <p:sldLayoutId id="2147484883" r:id="rId3"/>
    <p:sldLayoutId id="2147484898" r:id="rId4"/>
    <p:sldLayoutId id="2147484899" r:id="rId5"/>
    <p:sldLayoutId id="2147484900" r:id="rId6"/>
    <p:sldLayoutId id="2147484901" r:id="rId7"/>
    <p:sldLayoutId id="2147484902" r:id="rId8"/>
    <p:sldLayoutId id="2147484903" r:id="rId9"/>
    <p:sldLayoutId id="2147484904" r:id="rId10"/>
    <p:sldLayoutId id="2147484905" r:id="rId11"/>
    <p:sldLayoutId id="21474848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039CB1-B278-184C-857F-51B2703FC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5" r:id="rId1"/>
    <p:sldLayoutId id="2147484886" r:id="rId2"/>
    <p:sldLayoutId id="2147484887" r:id="rId3"/>
    <p:sldLayoutId id="2147484888" r:id="rId4"/>
    <p:sldLayoutId id="2147484889" r:id="rId5"/>
    <p:sldLayoutId id="2147484890" r:id="rId6"/>
    <p:sldLayoutId id="2147484891" r:id="rId7"/>
    <p:sldLayoutId id="2147484892" r:id="rId8"/>
    <p:sldLayoutId id="2147484893" r:id="rId9"/>
    <p:sldLayoutId id="2147484894" r:id="rId10"/>
    <p:sldLayoutId id="2147484895" r:id="rId1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75413"/>
            <a:ext cx="2600325" cy="184150"/>
          </a:xfrm>
        </p:spPr>
        <p:txBody>
          <a:bodyPr/>
          <a:lstStyle/>
          <a:p>
            <a:pPr>
              <a:defRPr/>
            </a:pPr>
            <a:r>
              <a:rPr lang="en-US" dirty="0"/>
              <a:t>Xiaoming Peng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86ED38B-A6F2-DD44-A15F-49D155A2375B}" type="slidenum">
              <a:rPr lang="en-US"/>
              <a:pPr/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  <a:cs typeface="+mn-cs"/>
              </a:rPr>
              <a:t>Date:</a:t>
            </a:r>
            <a:r>
              <a:rPr lang="en-US" sz="2000" kern="0" dirty="0">
                <a:latin typeface="+mn-lt"/>
                <a:ea typeface="+mn-ea"/>
                <a:cs typeface="+mn-cs"/>
              </a:rPr>
              <a:t> </a:t>
            </a:r>
            <a:r>
              <a:rPr lang="en-US" sz="2000" kern="0" dirty="0" smtClean="0">
                <a:latin typeface="+mn-lt"/>
                <a:ea typeface="+mn-ea"/>
                <a:cs typeface="+mn-cs"/>
              </a:rPr>
              <a:t>2014-03-21</a:t>
            </a:r>
            <a:endParaRPr lang="en-US" sz="2000" kern="0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8677" name="Object 11"/>
          <p:cNvGraphicFramePr>
            <a:graphicFrameLocks noChangeAspect="1"/>
          </p:cNvGraphicFramePr>
          <p:nvPr/>
        </p:nvGraphicFramePr>
        <p:xfrm>
          <a:off x="457200" y="2667000"/>
          <a:ext cx="8061325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9" name="Document" r:id="rId4" imgW="8229600" imgH="1358900" progId="Word.Document.8">
                  <p:embed/>
                </p:oleObj>
              </mc:Choice>
              <mc:Fallback>
                <p:oleObj name="Document" r:id="rId4" imgW="8229600" imgH="1358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7000"/>
                        <a:ext cx="8061325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algn="ctr" eaLnBrk="0" hangingPunct="0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IEEE 802.11aj Task Group </a:t>
            </a: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</a:t>
            </a:r>
            <a:r>
              <a:rPr lang="en-US" altLang="zh-CN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arch</a:t>
            </a: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2014 </a:t>
            </a: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Closing Report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Conference call times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>
                <a:latin typeface="Times New Roman" charset="0"/>
                <a:ea typeface="MS PGothic" charset="0"/>
              </a:rPr>
              <a:t>Ap</a:t>
            </a:r>
            <a:r>
              <a:rPr lang="en-US" altLang="zh-CN" sz="2800">
                <a:latin typeface="Times New Roman" charset="0"/>
                <a:ea typeface="MS PGothic" charset="0"/>
              </a:rPr>
              <a:t>ril 10, 2014, 9pm (ET)</a:t>
            </a:r>
          </a:p>
          <a:p>
            <a:pPr lvl="2"/>
            <a:r>
              <a:rPr lang="en-US" sz="2400">
                <a:latin typeface="Times New Roman" charset="0"/>
                <a:ea typeface="MS PGothic" charset="0"/>
              </a:rPr>
              <a:t>B</a:t>
            </a:r>
            <a:r>
              <a:rPr lang="en-US" altLang="zh-CN" sz="2400">
                <a:latin typeface="Times New Roman" charset="0"/>
                <a:ea typeface="MS PGothic" charset="0"/>
              </a:rPr>
              <a:t>eijing Time: April 11, 2014, 9am</a:t>
            </a:r>
            <a:endParaRPr lang="en-US" sz="2400">
              <a:latin typeface="Times New Roman" charset="0"/>
              <a:ea typeface="MS PGothic" charset="0"/>
            </a:endParaRPr>
          </a:p>
          <a:p>
            <a:pPr lvl="1"/>
            <a:endParaRPr lang="en-US" sz="2800">
              <a:latin typeface="Times New Roman" charset="0"/>
              <a:ea typeface="MS PGothic" charset="0"/>
            </a:endParaRPr>
          </a:p>
          <a:p>
            <a:pPr lvl="1"/>
            <a:r>
              <a:rPr lang="en-US" sz="2800">
                <a:latin typeface="Times New Roman" charset="0"/>
                <a:ea typeface="MS PGothic" charset="0"/>
              </a:rPr>
              <a:t>M</a:t>
            </a:r>
            <a:r>
              <a:rPr lang="en-US" altLang="zh-CN" sz="2800">
                <a:latin typeface="Times New Roman" charset="0"/>
                <a:ea typeface="MS PGothic" charset="0"/>
              </a:rPr>
              <a:t>ay 8, 2014, 9pm (ET)</a:t>
            </a:r>
          </a:p>
          <a:p>
            <a:pPr lvl="2"/>
            <a:r>
              <a:rPr lang="en-US" sz="2400">
                <a:latin typeface="Times New Roman" charset="0"/>
                <a:ea typeface="MS PGothic" charset="0"/>
              </a:rPr>
              <a:t>B</a:t>
            </a:r>
            <a:r>
              <a:rPr lang="en-US" altLang="zh-CN" sz="2400">
                <a:latin typeface="Times New Roman" charset="0"/>
                <a:ea typeface="MS PGothic" charset="0"/>
              </a:rPr>
              <a:t>eijing Time: May 9, 2014, 9am</a:t>
            </a:r>
            <a:endParaRPr lang="en-US" sz="2400">
              <a:latin typeface="Times New Roman" charset="0"/>
              <a:ea typeface="MS PGothic" charset="0"/>
            </a:endParaRPr>
          </a:p>
          <a:p>
            <a:pPr lvl="2"/>
            <a:endParaRPr lang="en-US">
              <a:latin typeface="Times New Roman" charset="0"/>
              <a:ea typeface="MS PGothic" charset="0"/>
            </a:endParaRPr>
          </a:p>
        </p:txBody>
      </p:sp>
      <p:sp>
        <p:nvSpPr>
          <p:cNvPr id="522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46BB0060-F9C8-7A49-BDC3-23D450463457}" type="slidenum">
              <a:rPr lang="en-US"/>
              <a:pPr/>
              <a:t>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dirty="0"/>
              <a:t>Xiaoming Peng (I2R)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2014</a:t>
            </a:r>
          </a:p>
        </p:txBody>
      </p:sp>
    </p:spTree>
    <p:extLst>
      <p:ext uri="{BB962C8B-B14F-4D97-AF65-F5344CB8AC3E}">
        <p14:creationId xmlns:p14="http://schemas.microsoft.com/office/powerpoint/2010/main" val="2222297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Abstract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  <a:ea typeface="MS PGothic" charset="0"/>
              </a:rPr>
              <a:t>	This document is the closing report for IEEE 802.11aj Task Group for the </a:t>
            </a:r>
            <a:r>
              <a:rPr lang="en-US" dirty="0" smtClean="0">
                <a:latin typeface="Times New Roman" charset="0"/>
                <a:ea typeface="MS PGothic" charset="0"/>
              </a:rPr>
              <a:t>M</a:t>
            </a:r>
            <a:r>
              <a:rPr lang="en-US" altLang="zh-CN" dirty="0" smtClean="0">
                <a:latin typeface="Times New Roman" charset="0"/>
                <a:ea typeface="MS PGothic" charset="0"/>
              </a:rPr>
              <a:t>arch</a:t>
            </a:r>
            <a:r>
              <a:rPr lang="en-US" dirty="0" smtClean="0">
                <a:latin typeface="Times New Roman" charset="0"/>
                <a:ea typeface="MS PGothic" charset="0"/>
              </a:rPr>
              <a:t> 2014 </a:t>
            </a:r>
            <a:r>
              <a:rPr lang="en-US" dirty="0">
                <a:latin typeface="Times New Roman" charset="0"/>
                <a:ea typeface="MS PGothic" charset="0"/>
              </a:rPr>
              <a:t>session in </a:t>
            </a:r>
            <a:r>
              <a:rPr lang="en-US" dirty="0" smtClean="0">
                <a:latin typeface="Times New Roman" charset="0"/>
                <a:ea typeface="MS PGothic" charset="0"/>
              </a:rPr>
              <a:t>B</a:t>
            </a:r>
            <a:r>
              <a:rPr lang="en-US" altLang="zh-CN" dirty="0" smtClean="0">
                <a:latin typeface="Times New Roman" charset="0"/>
                <a:ea typeface="MS PGothic" charset="0"/>
              </a:rPr>
              <a:t>eijing</a:t>
            </a:r>
            <a:r>
              <a:rPr lang="en-US" dirty="0" smtClean="0">
                <a:latin typeface="Times New Roman" charset="0"/>
                <a:ea typeface="MS PGothic" charset="0"/>
              </a:rPr>
              <a:t> China. </a:t>
            </a: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altLang="zh-CN" kern="0" smtClean="0">
                <a:solidFill>
                  <a:schemeClr val="tx2"/>
                </a:solidFill>
              </a:rPr>
              <a:t>March 2014</a:t>
            </a:r>
            <a:endParaRPr lang="en-US" dirty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>
                <a:cs typeface="Arial" charset="0"/>
              </a:rPr>
              <a:t>Slide </a:t>
            </a:r>
            <a:fld id="{0AD11972-D20C-5247-B8FE-7938957346FE}" type="slidenum">
              <a:rPr lang="en-US">
                <a:cs typeface="Arial" charset="0"/>
              </a:rPr>
              <a:pPr/>
              <a:t>2</a:t>
            </a:fld>
            <a:endParaRPr lang="en-US">
              <a:cs typeface="Arial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9916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(1/3) 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572000"/>
          </a:xfrm>
        </p:spPr>
        <p:txBody>
          <a:bodyPr/>
          <a:lstStyle/>
          <a:p>
            <a:pPr>
              <a:defRPr/>
            </a:pPr>
            <a:r>
              <a:rPr lang="en-US" sz="2000" dirty="0" smtClean="0">
                <a:latin typeface="Times New Roman" charset="0"/>
                <a:ea typeface="MS PGothic" charset="0"/>
              </a:rPr>
              <a:t>11</a:t>
            </a:r>
            <a:r>
              <a:rPr lang="en-US" sz="2000" dirty="0">
                <a:latin typeface="Times New Roman" charset="0"/>
                <a:ea typeface="MS PGothic" charset="0"/>
              </a:rPr>
              <a:t>-14/0276r1 – </a:t>
            </a:r>
            <a:r>
              <a:rPr lang="en-US" sz="2000" dirty="0" err="1">
                <a:latin typeface="Times New Roman" charset="0"/>
                <a:ea typeface="MS PGothic" charset="0"/>
              </a:rPr>
              <a:t>TGaj</a:t>
            </a:r>
            <a:r>
              <a:rPr lang="en-US" sz="2000" dirty="0">
                <a:latin typeface="Times New Roman" charset="0"/>
                <a:ea typeface="MS PGothic" charset="0"/>
              </a:rPr>
              <a:t> Call for Proposals for 45GHz</a:t>
            </a:r>
          </a:p>
          <a:p>
            <a:pPr lvl="1">
              <a:defRPr/>
            </a:pPr>
            <a:r>
              <a:rPr lang="en-US" sz="1800" dirty="0">
                <a:latin typeface="Times New Roman" charset="0"/>
                <a:ea typeface="MS PGothic" charset="0"/>
              </a:rPr>
              <a:t>With new modified deadline of notification of intent</a:t>
            </a:r>
          </a:p>
          <a:p>
            <a:pPr>
              <a:defRPr/>
            </a:pPr>
            <a:r>
              <a:rPr lang="en-US" sz="2000" dirty="0">
                <a:latin typeface="Times New Roman" charset="0"/>
                <a:ea typeface="MS PGothic" charset="0"/>
              </a:rPr>
              <a:t>11-14/011r0 - A low power demodulator prototype for SDR transceivers (40-60 GHz</a:t>
            </a:r>
            <a:r>
              <a:rPr lang="en-US" sz="2000" dirty="0" smtClean="0">
                <a:latin typeface="Times New Roman" charset="0"/>
                <a:ea typeface="MS PGothic" charset="0"/>
              </a:rPr>
              <a:t>) – new contribution</a:t>
            </a:r>
            <a:endParaRPr lang="en-US" sz="2000" dirty="0">
              <a:latin typeface="Times New Roman" charset="0"/>
              <a:ea typeface="MS PGothic" charset="0"/>
            </a:endParaRPr>
          </a:p>
          <a:p>
            <a:pPr lvl="1">
              <a:defRPr/>
            </a:pPr>
            <a:r>
              <a:rPr lang="en-US" sz="1800" dirty="0">
                <a:latin typeface="Times New Roman" charset="0"/>
                <a:ea typeface="MS PGothic" charset="0"/>
              </a:rPr>
              <a:t>Specifically for OOK low power design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b="1" dirty="0">
                <a:latin typeface="Times New Roman" charset="0"/>
                <a:ea typeface="MS PGothic" charset="0"/>
              </a:rPr>
              <a:t>11-14/018</a:t>
            </a:r>
            <a:r>
              <a:rPr lang="en-US" altLang="zh-CN" b="1" dirty="0">
                <a:latin typeface="Times New Roman" charset="0"/>
                <a:ea typeface="MS PGothic" charset="0"/>
              </a:rPr>
              <a:t>r</a:t>
            </a:r>
            <a:r>
              <a:rPr lang="en-US" b="1" dirty="0">
                <a:latin typeface="Times New Roman" charset="0"/>
                <a:ea typeface="MS PGothic" charset="0"/>
              </a:rPr>
              <a:t>1-PHY-Simulations-and-Methodology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b="1" dirty="0">
                <a:latin typeface="Times New Roman" charset="0"/>
                <a:ea typeface="MS PGothic" charset="0"/>
              </a:rPr>
              <a:t>11-14/0333r0 – </a:t>
            </a:r>
            <a:r>
              <a:rPr lang="en-US" b="1" dirty="0" err="1">
                <a:latin typeface="Times New Roman" charset="0"/>
                <a:ea typeface="MS PGothic" charset="0"/>
              </a:rPr>
              <a:t>TGaj</a:t>
            </a:r>
            <a:r>
              <a:rPr lang="en-US" b="1" dirty="0">
                <a:latin typeface="Times New Roman" charset="0"/>
                <a:ea typeface="MS PGothic" charset="0"/>
              </a:rPr>
              <a:t> Editor Report</a:t>
            </a:r>
            <a:endParaRPr lang="en-US" sz="2400" b="1" dirty="0">
              <a:latin typeface="Times New Roman" charset="0"/>
              <a:ea typeface="MS PGothic" charset="0"/>
            </a:endParaRPr>
          </a:p>
          <a:p>
            <a:pPr marL="685800" lvl="2" indent="-342900">
              <a:defRPr/>
            </a:pPr>
            <a:r>
              <a:rPr lang="en-US" dirty="0">
                <a:latin typeface="Times New Roman" charset="0"/>
                <a:ea typeface="MS PGothic" charset="0"/>
              </a:rPr>
              <a:t>Comment database is included in 11-14/</a:t>
            </a:r>
            <a:r>
              <a:rPr lang="en-US" dirty="0" smtClean="0">
                <a:latin typeface="Times New Roman" charset="0"/>
                <a:ea typeface="MS PGothic" charset="0"/>
              </a:rPr>
              <a:t>0332 (</a:t>
            </a:r>
            <a:r>
              <a:rPr lang="en-US" altLang="zh-CN" dirty="0" smtClean="0">
                <a:latin typeface="Times New Roman" charset="0"/>
                <a:ea typeface="MS PGothic" charset="0"/>
              </a:rPr>
              <a:t>received </a:t>
            </a:r>
            <a:r>
              <a:rPr lang="en-US" dirty="0" smtClean="0">
                <a:latin typeface="Times New Roman" charset="0"/>
                <a:ea typeface="MS PGothic" charset="0"/>
              </a:rPr>
              <a:t>151 </a:t>
            </a:r>
            <a:r>
              <a:rPr lang="en-US" altLang="zh-CN" dirty="0" smtClean="0">
                <a:latin typeface="Times New Roman" charset="0"/>
                <a:ea typeface="MS PGothic" charset="0"/>
              </a:rPr>
              <a:t>comments) </a:t>
            </a:r>
            <a:endParaRPr lang="en-US" dirty="0"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sz="2000" dirty="0">
                <a:latin typeface="Times New Roman" charset="0"/>
                <a:ea typeface="MS PGothic" charset="0"/>
              </a:rPr>
              <a:t>45GH</a:t>
            </a:r>
            <a:r>
              <a:rPr lang="en-US" altLang="zh-CN" sz="2000" dirty="0">
                <a:latin typeface="Times New Roman" charset="0"/>
                <a:ea typeface="MS PGothic" charset="0"/>
              </a:rPr>
              <a:t>z Channel Model</a:t>
            </a:r>
            <a:endParaRPr lang="en-US" sz="2000" dirty="0">
              <a:latin typeface="Times New Roman" charset="0"/>
              <a:ea typeface="MS PGothic" charset="0"/>
            </a:endParaRPr>
          </a:p>
          <a:p>
            <a:pPr lvl="1">
              <a:defRPr/>
            </a:pPr>
            <a:r>
              <a:rPr lang="en-US" sz="1800" dirty="0">
                <a:latin typeface="Times New Roman"/>
                <a:ea typeface="MS PGothic" charset="0"/>
                <a:cs typeface="Times New Roman"/>
              </a:rPr>
              <a:t>11-14/015r2 – Large Scale Characteristic of 45GHz</a:t>
            </a:r>
          </a:p>
          <a:p>
            <a:pPr lvl="1">
              <a:defRPr/>
            </a:pPr>
            <a:r>
              <a:rPr lang="en-US" sz="1800" dirty="0">
                <a:latin typeface="Times New Roman"/>
                <a:ea typeface="MS PGothic" charset="0"/>
                <a:cs typeface="Times New Roman"/>
              </a:rPr>
              <a:t>11-14/0403r0 – Small Scale Characteristic of 45GHz</a:t>
            </a:r>
          </a:p>
          <a:p>
            <a:pPr lvl="1">
              <a:defRPr/>
            </a:pPr>
            <a:r>
              <a:rPr lang="en-US" altLang="zh-CN" sz="1800" dirty="0">
                <a:latin typeface="Times New Roman"/>
                <a:ea typeface="Arial" charset="0"/>
                <a:cs typeface="Times New Roman"/>
              </a:rPr>
              <a:t>SEU will generate </a:t>
            </a:r>
            <a:r>
              <a:rPr lang="en-US" altLang="zh-CN" sz="1800" dirty="0" err="1">
                <a:latin typeface="Times New Roman"/>
                <a:ea typeface="Arial" charset="0"/>
                <a:cs typeface="Times New Roman"/>
              </a:rPr>
              <a:t>Matlab</a:t>
            </a:r>
            <a:r>
              <a:rPr lang="en-US" altLang="zh-CN" sz="1800" dirty="0">
                <a:latin typeface="Times New Roman"/>
                <a:ea typeface="Arial" charset="0"/>
                <a:cs typeface="Times New Roman"/>
              </a:rPr>
              <a:t> code for the channel model of 45GHz and share more details in the coming May meeting</a:t>
            </a:r>
          </a:p>
          <a:p>
            <a:pPr lvl="1"/>
            <a:endParaRPr lang="en-US" dirty="0" smtClean="0">
              <a:latin typeface="Times New Roman" charset="0"/>
              <a:ea typeface="MS PGothic" charset="0"/>
            </a:endParaRPr>
          </a:p>
          <a:p>
            <a:pPr lvl="1"/>
            <a:endParaRPr lang="en-US" dirty="0" smtClean="0">
              <a:latin typeface="Times New Roman" charset="0"/>
              <a:ea typeface="MS PGothic" charset="0"/>
            </a:endParaRPr>
          </a:p>
          <a:p>
            <a:endParaRPr lang="en-US" dirty="0" smtClean="0">
              <a:latin typeface="Times New Roman" charset="0"/>
              <a:ea typeface="MS PGothic" charset="0"/>
            </a:endParaRPr>
          </a:p>
          <a:p>
            <a:pPr>
              <a:lnSpc>
                <a:spcPct val="90000"/>
              </a:lnSpc>
            </a:pP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FD931349-BFA8-A346-9FAE-76691543AC66}" type="slidenum">
              <a:rPr lang="en-US"/>
              <a:pPr/>
              <a:t>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19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(2/3)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724400"/>
          </a:xfrm>
        </p:spPr>
        <p:txBody>
          <a:bodyPr/>
          <a:lstStyle/>
          <a:p>
            <a:pPr>
              <a:defRPr/>
            </a:pPr>
            <a:r>
              <a:rPr lang="en-US" sz="2200" dirty="0" smtClean="0">
                <a:latin typeface="Times New Roman" charset="0"/>
                <a:ea typeface="MS PGothic" charset="0"/>
              </a:rPr>
              <a:t>C</a:t>
            </a:r>
            <a:r>
              <a:rPr lang="en-US" altLang="zh-CN" sz="2200" dirty="0" smtClean="0">
                <a:latin typeface="Times New Roman" charset="0"/>
                <a:ea typeface="MS PGothic" charset="0"/>
              </a:rPr>
              <a:t>omment </a:t>
            </a:r>
            <a:r>
              <a:rPr lang="en-US" altLang="zh-CN" sz="2200" dirty="0">
                <a:latin typeface="Times New Roman" charset="0"/>
                <a:ea typeface="MS PGothic" charset="0"/>
              </a:rPr>
              <a:t>Resolution for </a:t>
            </a:r>
            <a:r>
              <a:rPr lang="en-US" altLang="zh-CN" sz="2200" dirty="0" smtClean="0">
                <a:latin typeface="Times New Roman" charset="0"/>
                <a:ea typeface="MS PGothic" charset="0"/>
              </a:rPr>
              <a:t>D0.01 (CC12)</a:t>
            </a:r>
            <a:endParaRPr lang="en-US" altLang="zh-CN" sz="2200" dirty="0">
              <a:latin typeface="Times New Roman" charset="0"/>
              <a:ea typeface="MS PGothic" charset="0"/>
            </a:endParaRPr>
          </a:p>
          <a:p>
            <a:pPr marL="685800" lvl="2" indent="-342900">
              <a:defRPr/>
            </a:pPr>
            <a:r>
              <a:rPr lang="en-US" sz="2000" dirty="0">
                <a:latin typeface="Times New Roman" charset="0"/>
                <a:ea typeface="MS PGothic" charset="0"/>
              </a:rPr>
              <a:t>11-14/</a:t>
            </a:r>
            <a:r>
              <a:rPr lang="en-US" sz="2000" dirty="0" smtClean="0">
                <a:latin typeface="Times New Roman" charset="0"/>
                <a:ea typeface="MS PGothic" charset="0"/>
              </a:rPr>
              <a:t>0334r2 </a:t>
            </a:r>
            <a:r>
              <a:rPr lang="en-US" sz="2000" dirty="0">
                <a:latin typeface="Times New Roman" charset="0"/>
                <a:ea typeface="MS PGothic" charset="0"/>
              </a:rPr>
              <a:t>– D0.01 comment resolution</a:t>
            </a:r>
          </a:p>
          <a:p>
            <a:pPr marL="1028700" lvl="3" indent="-342900">
              <a:defRPr/>
            </a:pPr>
            <a:r>
              <a:rPr lang="en-GB" sz="1800" dirty="0"/>
              <a:t>CIDs: 13, 59, 73, 76, 77, 79, 80, 81, 112, 117, 133, 149</a:t>
            </a:r>
            <a:r>
              <a:rPr lang="en-GB" sz="1800" dirty="0" smtClean="0"/>
              <a:t>.</a:t>
            </a:r>
            <a:endParaRPr lang="en-US" sz="1800" dirty="0" smtClean="0">
              <a:latin typeface="Times New Roman" charset="0"/>
              <a:ea typeface="MS PGothic" charset="0"/>
            </a:endParaRPr>
          </a:p>
          <a:p>
            <a:pPr lvl="1">
              <a:defRPr/>
            </a:pPr>
            <a:r>
              <a:rPr lang="en-US" dirty="0" smtClean="0">
                <a:latin typeface="Times New Roman" charset="0"/>
                <a:ea typeface="MS PGothic" charset="0"/>
              </a:rPr>
              <a:t>11</a:t>
            </a:r>
            <a:r>
              <a:rPr lang="en-US" dirty="0">
                <a:latin typeface="Times New Roman" charset="0"/>
                <a:ea typeface="MS PGothic" charset="0"/>
              </a:rPr>
              <a:t>-14/</a:t>
            </a:r>
            <a:r>
              <a:rPr lang="en-US" dirty="0" smtClean="0">
                <a:latin typeface="Times New Roman" charset="0"/>
                <a:ea typeface="MS PGothic" charset="0"/>
              </a:rPr>
              <a:t>0407r2 </a:t>
            </a:r>
            <a:r>
              <a:rPr lang="en-US" dirty="0">
                <a:latin typeface="Times New Roman" charset="0"/>
                <a:ea typeface="MS PGothic" charset="0"/>
              </a:rPr>
              <a:t>– comment resolution </a:t>
            </a:r>
          </a:p>
          <a:p>
            <a:pPr lvl="2">
              <a:defRPr/>
            </a:pPr>
            <a:r>
              <a:rPr lang="en-US" dirty="0">
                <a:latin typeface="Times New Roman" charset="0"/>
                <a:ea typeface="MS PGothic" charset="0"/>
              </a:rPr>
              <a:t>CID 19, 20, 21, 22, 23 (</a:t>
            </a:r>
            <a:r>
              <a:rPr lang="en-US" altLang="zh-CN" dirty="0">
                <a:latin typeface="Times New Roman" charset="0"/>
                <a:ea typeface="MS PGothic" charset="0"/>
              </a:rPr>
              <a:t>part of), 24, 25 (part of), 28, 29, 30, 31, 32, 65</a:t>
            </a:r>
            <a:endParaRPr lang="en-US" dirty="0">
              <a:latin typeface="Times New Roman" charset="0"/>
              <a:ea typeface="MS PGothic" charset="0"/>
            </a:endParaRPr>
          </a:p>
          <a:p>
            <a:pPr lvl="1">
              <a:defRPr/>
            </a:pPr>
            <a:r>
              <a:rPr lang="en-US" dirty="0">
                <a:latin typeface="Times New Roman" charset="0"/>
                <a:ea typeface="MS PGothic" charset="0"/>
              </a:rPr>
              <a:t>11-14/</a:t>
            </a:r>
            <a:r>
              <a:rPr lang="en-US" dirty="0" smtClean="0">
                <a:latin typeface="Times New Roman" charset="0"/>
                <a:ea typeface="MS PGothic" charset="0"/>
              </a:rPr>
              <a:t>0408r1 </a:t>
            </a:r>
            <a:r>
              <a:rPr lang="en-US" dirty="0">
                <a:latin typeface="Times New Roman" charset="0"/>
                <a:ea typeface="MS PGothic" charset="0"/>
              </a:rPr>
              <a:t>– revised text </a:t>
            </a:r>
            <a:r>
              <a:rPr lang="en-US" dirty="0" smtClean="0">
                <a:latin typeface="Times New Roman" charset="0"/>
                <a:ea typeface="MS PGothic" charset="0"/>
              </a:rPr>
              <a:t>proposal</a:t>
            </a:r>
            <a:endParaRPr lang="en-US" dirty="0">
              <a:latin typeface="Times New Roman" charset="0"/>
              <a:ea typeface="MS PGothic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MS PGothic" charset="0"/>
              </a:rPr>
              <a:t>11</a:t>
            </a:r>
            <a:r>
              <a:rPr lang="en-US" dirty="0">
                <a:latin typeface="Times New Roman" charset="0"/>
                <a:ea typeface="MS PGothic" charset="0"/>
              </a:rPr>
              <a:t>-14/0389r1 – comment resolution</a:t>
            </a:r>
          </a:p>
          <a:p>
            <a:pPr lvl="2"/>
            <a:r>
              <a:rPr lang="en-US" altLang="zh-CN" dirty="0">
                <a:latin typeface="Times New Roman" charset="0"/>
                <a:ea typeface="MS PGothic" charset="0"/>
              </a:rPr>
              <a:t>CID 127 for decentralized clustering</a:t>
            </a:r>
          </a:p>
          <a:p>
            <a:pPr lvl="2"/>
            <a:r>
              <a:rPr lang="en-US" dirty="0">
                <a:latin typeface="Times New Roman" charset="0"/>
                <a:ea typeface="MS PGothic" charset="0"/>
              </a:rPr>
              <a:t>T</a:t>
            </a:r>
            <a:r>
              <a:rPr lang="en-US" altLang="zh-CN" dirty="0">
                <a:latin typeface="Times New Roman" charset="0"/>
                <a:ea typeface="MS PGothic" charset="0"/>
              </a:rPr>
              <a:t>ext proposal will be provided in next conference call</a:t>
            </a:r>
            <a:endParaRPr lang="en-US" dirty="0">
              <a:latin typeface="Times New Roman" charset="0"/>
              <a:ea typeface="MS PGothic" charset="0"/>
            </a:endParaRP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11-14/0390r1 – comment resolution</a:t>
            </a:r>
          </a:p>
          <a:p>
            <a:pPr lvl="2"/>
            <a:r>
              <a:rPr lang="en-US" dirty="0">
                <a:latin typeface="Times New Roman" charset="0"/>
                <a:ea typeface="MS PGothic" charset="0"/>
              </a:rPr>
              <a:t>CID 127 </a:t>
            </a:r>
            <a:r>
              <a:rPr lang="en-US" altLang="zh-CN" dirty="0">
                <a:latin typeface="Times New Roman" charset="0"/>
                <a:ea typeface="MS PGothic" charset="0"/>
              </a:rPr>
              <a:t>for centralized clustering</a:t>
            </a:r>
          </a:p>
          <a:p>
            <a:pPr lvl="2"/>
            <a:r>
              <a:rPr lang="en-US" dirty="0">
                <a:latin typeface="Times New Roman" charset="0"/>
                <a:ea typeface="MS PGothic" charset="0"/>
              </a:rPr>
              <a:t>T</a:t>
            </a:r>
            <a:r>
              <a:rPr lang="en-US" altLang="zh-CN" dirty="0">
                <a:latin typeface="Times New Roman" charset="0"/>
                <a:ea typeface="MS PGothic" charset="0"/>
              </a:rPr>
              <a:t>ext proposal will be provided in next conference call</a:t>
            </a:r>
            <a:endParaRPr lang="en-US" dirty="0">
              <a:latin typeface="Times New Roman" charset="0"/>
              <a:ea typeface="MS PGothic" charset="0"/>
            </a:endParaRPr>
          </a:p>
          <a:p>
            <a:pPr lvl="1">
              <a:defRPr/>
            </a:pP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AE4936D0-6156-7240-88B1-B3EAF1943078}" type="slidenum">
              <a:rPr lang="en-US"/>
              <a:pPr/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25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</a:t>
            </a:r>
            <a:r>
              <a:rPr lang="en-US" dirty="0" smtClean="0">
                <a:latin typeface="Times New Roman" charset="0"/>
                <a:ea typeface="MS PGothic" charset="0"/>
              </a:rPr>
              <a:t>(3/</a:t>
            </a:r>
            <a:r>
              <a:rPr lang="en-US" dirty="0" smtClean="0">
                <a:latin typeface="Times New Roman" charset="0"/>
                <a:ea typeface="MS PGothic" charset="0"/>
              </a:rPr>
              <a:t>3)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724400"/>
          </a:xfrm>
        </p:spPr>
        <p:txBody>
          <a:bodyPr/>
          <a:lstStyle/>
          <a:p>
            <a:pPr>
              <a:defRPr/>
            </a:pPr>
            <a:r>
              <a:rPr lang="en-US" sz="2200" dirty="0" smtClean="0">
                <a:latin typeface="Times New Roman" charset="0"/>
                <a:ea typeface="MS PGothic" charset="0"/>
              </a:rPr>
              <a:t>C</a:t>
            </a:r>
            <a:r>
              <a:rPr lang="en-US" altLang="zh-CN" sz="2200" dirty="0" smtClean="0">
                <a:latin typeface="Times New Roman" charset="0"/>
                <a:ea typeface="MS PGothic" charset="0"/>
              </a:rPr>
              <a:t>omment </a:t>
            </a:r>
            <a:r>
              <a:rPr lang="en-US" altLang="zh-CN" sz="2200" dirty="0">
                <a:latin typeface="Times New Roman" charset="0"/>
                <a:ea typeface="MS PGothic" charset="0"/>
              </a:rPr>
              <a:t>Resolution for </a:t>
            </a:r>
            <a:r>
              <a:rPr lang="en-US" altLang="zh-CN" sz="2200" dirty="0" smtClean="0">
                <a:latin typeface="Times New Roman" charset="0"/>
                <a:ea typeface="MS PGothic" charset="0"/>
              </a:rPr>
              <a:t>D0.01 (CC12)</a:t>
            </a:r>
            <a:endParaRPr lang="en-US" altLang="zh-CN" sz="2200" dirty="0">
              <a:latin typeface="Times New Roman" charset="0"/>
              <a:ea typeface="MS PGothic" charset="0"/>
            </a:endParaRPr>
          </a:p>
          <a:p>
            <a:pPr lvl="1"/>
            <a:r>
              <a:rPr lang="en-US" sz="1800" dirty="0" smtClean="0">
                <a:latin typeface="Times New Roman" charset="0"/>
                <a:ea typeface="MS PGothic" charset="0"/>
              </a:rPr>
              <a:t>11</a:t>
            </a:r>
            <a:r>
              <a:rPr lang="en-US" sz="1800" dirty="0">
                <a:latin typeface="Times New Roman" charset="0"/>
                <a:ea typeface="MS PGothic" charset="0"/>
              </a:rPr>
              <a:t>-14/0391r0 – comment resolution</a:t>
            </a:r>
          </a:p>
          <a:p>
            <a:pPr lvl="2"/>
            <a:r>
              <a:rPr lang="en-US" sz="1600" dirty="0">
                <a:latin typeface="Times New Roman" charset="0"/>
                <a:ea typeface="MS PGothic" charset="0"/>
              </a:rPr>
              <a:t>CID </a:t>
            </a:r>
            <a:r>
              <a:rPr lang="en-US" sz="1600" dirty="0" smtClean="0">
                <a:latin typeface="Times New Roman" charset="0"/>
                <a:ea typeface="MS PGothic" charset="0"/>
              </a:rPr>
              <a:t>146</a:t>
            </a:r>
            <a:endParaRPr lang="en-US" dirty="0" smtClean="0">
              <a:latin typeface="Times New Roman" charset="0"/>
              <a:ea typeface="MS PGothic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MS PGothic" charset="0"/>
              </a:rPr>
              <a:t>11</a:t>
            </a:r>
            <a:r>
              <a:rPr lang="en-US" dirty="0">
                <a:latin typeface="Times New Roman" charset="0"/>
                <a:ea typeface="MS PGothic" charset="0"/>
              </a:rPr>
              <a:t>-14/0408r1 – revised text proposal for comment resolution</a:t>
            </a:r>
          </a:p>
          <a:p>
            <a:pPr lvl="2"/>
            <a:r>
              <a:rPr lang="en-US" dirty="0">
                <a:latin typeface="Times New Roman" charset="0"/>
                <a:ea typeface="MS PGothic" charset="0"/>
              </a:rPr>
              <a:t>Updated version based on the discussion and feedback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11-14/0444r0 – comment resolution </a:t>
            </a:r>
          </a:p>
          <a:p>
            <a:pPr lvl="2"/>
            <a:r>
              <a:rPr lang="en-US" dirty="0">
                <a:latin typeface="Times New Roman" charset="0"/>
                <a:ea typeface="MS PGothic" charset="0"/>
              </a:rPr>
              <a:t>For CID 116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11-14/0445r0 – revised text proposal</a:t>
            </a:r>
          </a:p>
          <a:p>
            <a:pPr lvl="2"/>
            <a:r>
              <a:rPr lang="en-US" dirty="0">
                <a:latin typeface="Times New Roman" charset="0"/>
                <a:ea typeface="MS PGothic" charset="0"/>
              </a:rPr>
              <a:t>For CID 116</a:t>
            </a:r>
          </a:p>
          <a:p>
            <a:pPr lvl="1">
              <a:defRPr/>
            </a:pP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AE4936D0-6156-7240-88B1-B3EAF1943078}" type="slidenum">
              <a:rPr lang="en-US"/>
              <a:pPr/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09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Motion 1</a:t>
            </a:r>
          </a:p>
        </p:txBody>
      </p:sp>
      <p:sp>
        <p:nvSpPr>
          <p:cNvPr id="634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MS PGothic" charset="0"/>
              </a:rPr>
              <a:t>To approve the Call for Proposal (CFP) for 45GHz (11-14/0276r1</a:t>
            </a:r>
            <a:r>
              <a:rPr lang="en-US" dirty="0" smtClean="0">
                <a:latin typeface="Times New Roman" charset="0"/>
                <a:ea typeface="MS PGothic" charset="0"/>
              </a:rPr>
              <a:t>) and issue the CFP for 45GHz</a:t>
            </a:r>
            <a:endParaRPr lang="en-US" dirty="0">
              <a:latin typeface="Times New Roman" charset="0"/>
              <a:ea typeface="MS PGothic" charset="0"/>
            </a:endParaRPr>
          </a:p>
          <a:p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dirty="0">
                <a:latin typeface="Times New Roman" charset="0"/>
                <a:ea typeface="MS PGothic" charset="0"/>
              </a:rPr>
              <a:t>Moved by: </a:t>
            </a:r>
            <a:r>
              <a:rPr lang="en-US" dirty="0" err="1" smtClean="0">
                <a:latin typeface="Times New Roman" charset="0"/>
                <a:ea typeface="MS PGothic" charset="0"/>
              </a:rPr>
              <a:t>Haiming</a:t>
            </a:r>
            <a:r>
              <a:rPr lang="en-US" dirty="0" smtClean="0">
                <a:latin typeface="Times New Roman" charset="0"/>
                <a:ea typeface="MS PGothic" charset="0"/>
              </a:rPr>
              <a:t> Wang</a:t>
            </a:r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dirty="0">
                <a:latin typeface="Times New Roman" charset="0"/>
                <a:ea typeface="MS PGothic" charset="0"/>
              </a:rPr>
              <a:t>Seconded by: </a:t>
            </a:r>
            <a:r>
              <a:rPr lang="en-US" dirty="0" err="1" smtClean="0">
                <a:latin typeface="Times New Roman" charset="0"/>
                <a:ea typeface="MS PGothic" charset="0"/>
              </a:rPr>
              <a:t>Jiamin</a:t>
            </a:r>
            <a:r>
              <a:rPr lang="en-US" dirty="0" smtClean="0">
                <a:latin typeface="Times New Roman" charset="0"/>
                <a:ea typeface="MS PGothic" charset="0"/>
              </a:rPr>
              <a:t> Chen </a:t>
            </a:r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dirty="0">
                <a:latin typeface="Times New Roman" charset="0"/>
                <a:ea typeface="MS PGothic" charset="0"/>
              </a:rPr>
              <a:t>Results: </a:t>
            </a:r>
            <a:r>
              <a:rPr lang="en-US" dirty="0" smtClean="0">
                <a:latin typeface="Times New Roman" charset="0"/>
                <a:ea typeface="MS PGothic" charset="0"/>
              </a:rPr>
              <a:t>Y16 N0 A0</a:t>
            </a:r>
          </a:p>
          <a:p>
            <a:r>
              <a:rPr lang="en-US" dirty="0" smtClean="0">
                <a:latin typeface="Times New Roman" charset="0"/>
                <a:ea typeface="MS PGothic" charset="0"/>
              </a:rPr>
              <a:t>Motion passed</a:t>
            </a: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34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FBC3B26F-F90A-D842-AB72-71887A6305E1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77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Motion 2</a:t>
            </a:r>
          </a:p>
        </p:txBody>
      </p:sp>
      <p:sp>
        <p:nvSpPr>
          <p:cNvPr id="645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MS PGothic" charset="0"/>
              </a:rPr>
              <a:t>To approve the comment resolution for the following </a:t>
            </a:r>
            <a:r>
              <a:rPr lang="en-US" dirty="0" smtClean="0">
                <a:latin typeface="Times New Roman" charset="0"/>
                <a:ea typeface="MS PGothic" charset="0"/>
              </a:rPr>
              <a:t>CIDs</a:t>
            </a:r>
          </a:p>
          <a:p>
            <a:pPr lvl="1"/>
            <a:r>
              <a:rPr lang="en-US" dirty="0"/>
              <a:t>CID 19-CID </a:t>
            </a:r>
            <a:r>
              <a:rPr lang="en-US" dirty="0" smtClean="0"/>
              <a:t>22, CID 24, CID </a:t>
            </a:r>
            <a:r>
              <a:rPr lang="en-US" dirty="0"/>
              <a:t>28-</a:t>
            </a:r>
            <a:r>
              <a:rPr lang="en-US" dirty="0" smtClean="0"/>
              <a:t>32, CID 65, (from11-14/0407r3,  11-14/0408r1)</a:t>
            </a:r>
          </a:p>
          <a:p>
            <a:pPr lvl="1"/>
            <a:r>
              <a:rPr lang="en-US" dirty="0" smtClean="0"/>
              <a:t>CID 116 (from 11-14/0445r1)</a:t>
            </a:r>
            <a:endParaRPr lang="en-US" dirty="0">
              <a:latin typeface="Times New Roman" charset="0"/>
              <a:ea typeface="MS PGothic" charset="0"/>
            </a:endParaRPr>
          </a:p>
          <a:p>
            <a:pPr lvl="1"/>
            <a:r>
              <a:rPr lang="en-US" dirty="0"/>
              <a:t>CID13, 63, 73, 76, 77, 79, 80, 81, 111,112, 113, 117, 133, and </a:t>
            </a:r>
            <a:r>
              <a:rPr lang="en-US" dirty="0" smtClean="0"/>
              <a:t>149 (from 11-14/0334r2)</a:t>
            </a:r>
            <a:endParaRPr lang="en-US" dirty="0" smtClean="0">
              <a:latin typeface="Times New Roman" charset="0"/>
              <a:ea typeface="MS PGothic" charset="0"/>
            </a:endParaRPr>
          </a:p>
          <a:p>
            <a:endParaRPr lang="en-US" dirty="0" smtClean="0">
              <a:latin typeface="Times New Roman" charset="0"/>
              <a:ea typeface="MS PGothic" charset="0"/>
            </a:endParaRPr>
          </a:p>
          <a:p>
            <a:r>
              <a:rPr lang="en-US" sz="2000" dirty="0" smtClean="0">
                <a:latin typeface="Times New Roman" charset="0"/>
                <a:ea typeface="MS PGothic" charset="0"/>
              </a:rPr>
              <a:t>Moved </a:t>
            </a:r>
            <a:r>
              <a:rPr lang="en-US" sz="2000" dirty="0">
                <a:latin typeface="Times New Roman" charset="0"/>
                <a:ea typeface="MS PGothic" charset="0"/>
              </a:rPr>
              <a:t>by: </a:t>
            </a:r>
            <a:r>
              <a:rPr lang="en-US" sz="2000" dirty="0" err="1" smtClean="0">
                <a:latin typeface="Times New Roman" charset="0"/>
                <a:ea typeface="MS PGothic" charset="0"/>
              </a:rPr>
              <a:t>Jiamin</a:t>
            </a:r>
            <a:r>
              <a:rPr lang="en-US" sz="2000" dirty="0" smtClean="0">
                <a:latin typeface="Times New Roman" charset="0"/>
                <a:ea typeface="MS PGothic" charset="0"/>
              </a:rPr>
              <a:t> Chen</a:t>
            </a:r>
            <a:endParaRPr lang="en-US" sz="2000" dirty="0">
              <a:latin typeface="Times New Roman" charset="0"/>
              <a:ea typeface="MS PGothic" charset="0"/>
            </a:endParaRPr>
          </a:p>
          <a:p>
            <a:r>
              <a:rPr lang="en-US" sz="2000" dirty="0">
                <a:latin typeface="Times New Roman" charset="0"/>
                <a:ea typeface="MS PGothic" charset="0"/>
              </a:rPr>
              <a:t>Seconded by: </a:t>
            </a:r>
            <a:r>
              <a:rPr lang="en-US" sz="2000" dirty="0" err="1" smtClean="0">
                <a:latin typeface="Times New Roman" charset="0"/>
                <a:ea typeface="MS PGothic" charset="0"/>
              </a:rPr>
              <a:t>Khiam</a:t>
            </a:r>
            <a:r>
              <a:rPr lang="en-US" sz="2000" dirty="0" smtClean="0">
                <a:latin typeface="Times New Roman" charset="0"/>
                <a:ea typeface="MS PGothic" charset="0"/>
              </a:rPr>
              <a:t> Boon </a:t>
            </a:r>
            <a:r>
              <a:rPr lang="en-US" sz="2000" dirty="0" err="1" smtClean="0">
                <a:latin typeface="Times New Roman" charset="0"/>
                <a:ea typeface="MS PGothic" charset="0"/>
              </a:rPr>
              <a:t>Png</a:t>
            </a:r>
            <a:endParaRPr lang="en-US" sz="2000" dirty="0">
              <a:latin typeface="Times New Roman" charset="0"/>
              <a:ea typeface="MS PGothic" charset="0"/>
            </a:endParaRPr>
          </a:p>
          <a:p>
            <a:r>
              <a:rPr lang="en-US" sz="2000" dirty="0">
                <a:latin typeface="Times New Roman" charset="0"/>
                <a:ea typeface="MS PGothic" charset="0"/>
              </a:rPr>
              <a:t>Results: </a:t>
            </a:r>
            <a:r>
              <a:rPr lang="en-US" sz="2000" dirty="0" smtClean="0">
                <a:latin typeface="Times New Roman" charset="0"/>
                <a:ea typeface="MS PGothic" charset="0"/>
              </a:rPr>
              <a:t>Y10 N0 A0</a:t>
            </a:r>
          </a:p>
          <a:p>
            <a:r>
              <a:rPr lang="en-US" sz="2000" dirty="0" smtClean="0">
                <a:latin typeface="Times New Roman" charset="0"/>
                <a:ea typeface="MS PGothic" charset="0"/>
              </a:rPr>
              <a:t>Motion passed</a:t>
            </a:r>
            <a:endParaRPr lang="en-US" sz="2000" dirty="0">
              <a:latin typeface="Times New Roman" charset="0"/>
              <a:ea typeface="MS PGothic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45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97560080-F2EB-464B-B23F-0FDB30A6AF19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26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N</a:t>
            </a:r>
            <a:r>
              <a:rPr lang="en-US" altLang="zh-CN">
                <a:latin typeface="Times New Roman" charset="0"/>
                <a:ea typeface="MS PGothic" charset="0"/>
              </a:rPr>
              <a:t>ext Meeting for 802.11aj</a:t>
            </a:r>
            <a:endParaRPr lang="en-US">
              <a:latin typeface="Times New Roman" charset="0"/>
              <a:ea typeface="MS PGothic" charset="0"/>
            </a:endParaRPr>
          </a:p>
        </p:txBody>
      </p:sp>
      <p:sp>
        <p:nvSpPr>
          <p:cNvPr id="655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C</a:t>
            </a:r>
            <a:r>
              <a:rPr lang="en-US" altLang="zh-CN">
                <a:latin typeface="Times New Roman" charset="0"/>
                <a:ea typeface="MS PGothic" charset="0"/>
              </a:rPr>
              <a:t>hina Interim Meeting for </a:t>
            </a:r>
            <a:r>
              <a:rPr lang="en-US">
                <a:latin typeface="Times New Roman" charset="0"/>
                <a:ea typeface="MS PGothic" charset="0"/>
              </a:rPr>
              <a:t>802.11</a:t>
            </a:r>
            <a:r>
              <a:rPr lang="en-US" altLang="zh-CN">
                <a:latin typeface="Times New Roman" charset="0"/>
                <a:ea typeface="MS PGothic" charset="0"/>
              </a:rPr>
              <a:t>aj in May 2014 </a:t>
            </a:r>
            <a:r>
              <a:rPr lang="zh-CN">
                <a:latin typeface="Times New Roman" charset="0"/>
                <a:ea typeface="MS PGothic" charset="0"/>
              </a:rPr>
              <a:t>w</a:t>
            </a:r>
            <a:r>
              <a:rPr lang="en-US" altLang="zh-CN">
                <a:latin typeface="Times New Roman" charset="0"/>
                <a:ea typeface="MS PGothic" charset="0"/>
              </a:rPr>
              <a:t>ill be held from May 21 to May 22, 2014 in Beijing, China</a:t>
            </a:r>
          </a:p>
          <a:p>
            <a:endParaRPr lang="en-US">
              <a:latin typeface="Times New Roman" charset="0"/>
              <a:ea typeface="MS PGothic" charset="0"/>
            </a:endParaRPr>
          </a:p>
          <a:p>
            <a:endParaRPr lang="en-US">
              <a:latin typeface="Times New Roman" charset="0"/>
              <a:ea typeface="MS PGothic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55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BA281E6A-8A44-8D46-917D-02A083BC6382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444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Goals for May 2014 Meeting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en-US" sz="1800" dirty="0"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MS PGothic" charset="0"/>
              </a:rPr>
              <a:t>Comment Resolution for CC12</a:t>
            </a:r>
          </a:p>
          <a:p>
            <a:pPr>
              <a:defRPr/>
            </a:pPr>
            <a:endParaRPr lang="en-US" sz="2800" dirty="0" smtClean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MS PGothic" charset="0"/>
              </a:rPr>
              <a:t>New Submissions for 45GHz</a:t>
            </a:r>
            <a:endParaRPr lang="en-US" sz="28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389CD504-C2D2-5943-BD4E-76B57509469F}" type="slidenum">
              <a:rPr lang="en-US"/>
              <a:pPr/>
              <a:t>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dirty="0"/>
              <a:t>Xiaoming Peng (I2R)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2014</a:t>
            </a:r>
          </a:p>
        </p:txBody>
      </p:sp>
    </p:spTree>
    <p:extLst>
      <p:ext uri="{BB962C8B-B14F-4D97-AF65-F5344CB8AC3E}">
        <p14:creationId xmlns:p14="http://schemas.microsoft.com/office/powerpoint/2010/main" val="2908665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88053</TotalTime>
  <Words>684</Words>
  <Application>Microsoft Macintosh PowerPoint</Application>
  <PresentationFormat>On-screen Show (4:3)</PresentationFormat>
  <Paragraphs>106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802-11-Submission</vt:lpstr>
      <vt:lpstr>Custom Design</vt:lpstr>
      <vt:lpstr>Document</vt:lpstr>
      <vt:lpstr>PowerPoint Presentation</vt:lpstr>
      <vt:lpstr>Abstract</vt:lpstr>
      <vt:lpstr>Work Completed (1/3) </vt:lpstr>
      <vt:lpstr>Work Completed (2/3)</vt:lpstr>
      <vt:lpstr>Work Completed (3/3)</vt:lpstr>
      <vt:lpstr>Motion 1</vt:lpstr>
      <vt:lpstr>Motion 2</vt:lpstr>
      <vt:lpstr>Next Meeting for 802.11aj</vt:lpstr>
      <vt:lpstr>Goals for May 2014 Meeting</vt:lpstr>
      <vt:lpstr>Conference call times</vt:lpstr>
    </vt:vector>
  </TitlesOfParts>
  <Manager/>
  <Company>I2R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subject/>
  <dc:creator>Xiaoming Peng</dc:creator>
  <cp:keywords>Sept 2012</cp:keywords>
  <dc:description/>
  <cp:lastModifiedBy>Peng Xiaoming</cp:lastModifiedBy>
  <cp:revision>2849</cp:revision>
  <cp:lastPrinted>1998-02-10T13:28:06Z</cp:lastPrinted>
  <dcterms:created xsi:type="dcterms:W3CDTF">2007-04-17T18:10:23Z</dcterms:created>
  <dcterms:modified xsi:type="dcterms:W3CDTF">2014-03-20T08:52:43Z</dcterms:modified>
  <cp:category/>
</cp:coreProperties>
</file>