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8" r:id="rId3"/>
    <p:sldId id="545" r:id="rId4"/>
    <p:sldId id="547" r:id="rId5"/>
    <p:sldId id="546" r:id="rId6"/>
    <p:sldId id="548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CCFF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91" autoAdjust="0"/>
    <p:restoredTop sz="98934" autoAdjust="0"/>
  </p:normalViewPr>
  <p:slideViewPr>
    <p:cSldViewPr>
      <p:cViewPr>
        <p:scale>
          <a:sx n="100" d="100"/>
          <a:sy n="100" d="100"/>
        </p:scale>
        <p:origin x="-582" y="-33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20" y="-72"/>
      </p:cViewPr>
      <p:guideLst>
        <p:guide orient="horz" pos="2164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802.11-14/0415r0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37A8D10-47BE-4E52-8C13-BE51930BD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802.11-14/0415r0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2B13770-1640-4384-B57F-9E90D4EB9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802.11-14/0415r0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Sean Coffey, Realtek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32E144D-8427-488E-B61C-F220F1079A6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802.11-14/0415r0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Sean Coffey, Realtek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E116D5C-0CBE-4124-B15E-E93FDD0D1762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802.11-14/0415r0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Sean Coffey, Realtek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4FFE539-DF46-4D40-87BD-BD28F7C4A6EB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26630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6631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6632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6633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en-US">
                <a:ea typeface="MS PGothic" pitchFamily="34" charset="-128"/>
              </a:rPr>
              <a:t>Page </a:t>
            </a:r>
            <a:fld id="{E94CCEBE-81E2-4133-9051-BFC1879B9EB8}" type="slidenum">
              <a:rPr lang="en-US" altLang="en-US">
                <a:ea typeface="MS PGothic" pitchFamily="34" charset="-128"/>
              </a:rPr>
              <a:pPr algn="r" defTabSz="933450" eaLnBrk="0" hangingPunct="0"/>
              <a:t>3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26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802.11-14/0415r0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Sean Coffey, Realtek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4FFE539-DF46-4D40-87BD-BD28F7C4A6EB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6630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6631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6632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6633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en-US">
                <a:ea typeface="MS PGothic" pitchFamily="34" charset="-128"/>
              </a:rPr>
              <a:t>Page </a:t>
            </a:r>
            <a:fld id="{E94CCEBE-81E2-4133-9051-BFC1879B9EB8}" type="slidenum">
              <a:rPr lang="en-US" altLang="en-US">
                <a:ea typeface="MS PGothic" pitchFamily="34" charset="-128"/>
              </a:rPr>
              <a:pPr algn="r" defTabSz="933450" eaLnBrk="0" hangingPunct="0"/>
              <a:t>4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26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802.11-14/0415r0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Sean Coffey, Realtek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4FFE539-DF46-4D40-87BD-BD28F7C4A6EB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6630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6631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6632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6633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en-US">
                <a:ea typeface="MS PGothic" pitchFamily="34" charset="-128"/>
              </a:rPr>
              <a:t>Page </a:t>
            </a:r>
            <a:fld id="{E94CCEBE-81E2-4133-9051-BFC1879B9EB8}" type="slidenum">
              <a:rPr lang="en-US" altLang="en-US">
                <a:ea typeface="MS PGothic" pitchFamily="34" charset="-128"/>
              </a:rPr>
              <a:pPr algn="r" defTabSz="933450" eaLnBrk="0" hangingPunct="0"/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26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802.11-14/0415r0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Sean Coffey, Realtek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4FFE539-DF46-4D40-87BD-BD28F7C4A6EB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6630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6631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6632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6633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en-US">
                <a:ea typeface="MS PGothic" pitchFamily="34" charset="-128"/>
              </a:rPr>
              <a:t>Page </a:t>
            </a:r>
            <a:fld id="{E94CCEBE-81E2-4133-9051-BFC1879B9EB8}" type="slidenum">
              <a:rPr lang="en-US" altLang="en-US">
                <a:ea typeface="MS PGothic" pitchFamily="34" charset="-128"/>
              </a:rPr>
              <a:pPr algn="r" defTabSz="933450" eaLnBrk="0" hangingPunct="0"/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26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170ED7-A4ED-4BB6-BC6D-471333FE3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7DC277-8688-4FEF-AB89-32E05E754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4E2F45-4AD4-43AB-A7DD-B9D67DDB1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2CEE67-835F-429C-B2E4-125F96A7A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F7D248-0286-43CC-9A55-F2D4B1EA2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F563C4A-8A16-4A79-ACB4-23E50839C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1F0AC35-403B-420E-8569-3DBFB3A78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E55667-265A-40EF-8DDF-A4D223C9A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619" y="6475413"/>
            <a:ext cx="130330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BC5C433-E5CF-429F-9B76-C3AD88E99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F6CEDC0-B2D6-4685-B892-E426FE6CC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939E46-8CD6-41CA-B5D6-C7EDD1A89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619" y="6475413"/>
            <a:ext cx="130330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484B4A-E51D-459A-B672-592D0F26F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802.11-14/0415r0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619" y="6475413"/>
            <a:ext cx="1303306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+mn-lt"/>
              </a:rPr>
              <a:t>Sean Coffey, </a:t>
            </a:r>
            <a:r>
              <a:rPr lang="en-US" dirty="0" err="1" smtClean="0">
                <a:latin typeface="+mn-lt"/>
              </a:rPr>
              <a:t>Realtek</a:t>
            </a:r>
            <a:endParaRPr lang="en-US" dirty="0" smtClean="0">
              <a:latin typeface="+mn-lt"/>
            </a:endParaRP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4114" y="6475413"/>
            <a:ext cx="411972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Calibri" pitchFamily="34" charset="0"/>
              </a:rPr>
              <a:t>Slide </a:t>
            </a:r>
            <a:fld id="{03688271-FBB9-4652-9C74-F802E94DA6CF}" type="slidenum">
              <a:rPr lang="en-US" smtClean="0">
                <a:latin typeface="Calibri" pitchFamily="34" charset="0"/>
              </a:rPr>
              <a:pPr>
                <a:defRPr/>
              </a:pPr>
              <a:t>1</a:t>
            </a:fld>
            <a:endParaRPr lang="en-US" dirty="0" smtClean="0">
              <a:latin typeface="Calibri" pitchFamily="34" charset="0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</a:rPr>
              <a:t>PHY recommended practice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alibri" pitchFamily="34" charset="0"/>
              </a:rPr>
              <a:t>Date:</a:t>
            </a:r>
            <a:r>
              <a:rPr lang="en-US" altLang="en-US" sz="2000" b="0" dirty="0" smtClean="0">
                <a:latin typeface="Calibri" pitchFamily="34" charset="0"/>
              </a:rPr>
              <a:t> 2014-03-17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17525" y="2273300"/>
          <a:ext cx="8116888" cy="2489200"/>
        </p:xfrm>
        <a:graphic>
          <a:graphicData uri="http://schemas.openxmlformats.org/presentationml/2006/ole">
            <p:oleObj spid="_x0000_s2055" name="Document" r:id="rId4" imgW="8261444" imgH="2525702" progId="Word.Document.8">
              <p:embed/>
            </p:oleObj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en-US" sz="2000" b="1" dirty="0">
                <a:latin typeface="Calibri" pitchFamily="34" charset="0"/>
              </a:rPr>
              <a:t>Authors:</a:t>
            </a:r>
            <a:endParaRPr lang="en-US" alt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</a:t>
            </a:r>
            <a:r>
              <a:rPr lang="en-US" altLang="en-US" sz="2200" dirty="0" smtClean="0">
                <a:latin typeface="Calibri" pitchFamily="34" charset="0"/>
              </a:rPr>
              <a:t>This presentation contains recommended practice statements on PHY mode use in the 2.4GHz band, in partial resolution of LB199 CID 2423.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Calibri" pitchFamily="34" charset="0"/>
              </a:rPr>
              <a:t>Abstract</a:t>
            </a:r>
          </a:p>
        </p:txBody>
      </p:sp>
      <p:sp>
        <p:nvSpPr>
          <p:cNvPr id="4098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15F715-79C5-4A80-80A2-EB2D9575068D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40619" y="6475413"/>
            <a:ext cx="1303306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3550952-CCB6-4B5B-A27C-DC07112733C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>
                <a:ea typeface="MS PGothic" pitchFamily="34" charset="-128"/>
              </a:rPr>
              <a:t>Slide </a:t>
            </a:r>
            <a:fld id="{5E8F47A7-4B07-4287-94FD-426FD6F7FA01}" type="slidenum">
              <a:rPr lang="en-US" altLang="en-US">
                <a:ea typeface="MS PGothic" pitchFamily="34" charset="-128"/>
              </a:rPr>
              <a:pPr algn="ctr" eaLnBrk="0" hangingPunct="0"/>
              <a:t>3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Background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696200" cy="4724400"/>
          </a:xfrm>
        </p:spPr>
        <p:txBody>
          <a:bodyPr/>
          <a:lstStyle/>
          <a:p>
            <a:pPr algn="just"/>
            <a:r>
              <a:rPr lang="en-US" altLang="en-US" sz="1800" dirty="0" smtClean="0">
                <a:latin typeface="Calibri" pitchFamily="34" charset="0"/>
              </a:rPr>
              <a:t>The role of 11b traffic has been the subject of intense discussion in </a:t>
            </a:r>
            <a:r>
              <a:rPr lang="en-US" altLang="en-US" sz="1800" dirty="0" err="1" smtClean="0">
                <a:latin typeface="Calibri" pitchFamily="34" charset="0"/>
              </a:rPr>
              <a:t>TGmc</a:t>
            </a:r>
            <a:r>
              <a:rPr lang="en-US" altLang="en-US" sz="1800" dirty="0" smtClean="0">
                <a:latin typeface="Calibri" pitchFamily="34" charset="0"/>
              </a:rPr>
              <a:t> and elsewhere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See doc. IEEE 802-11-13-1533-1-00-mc, “Clause 16 and 17 deprecation”, Graham Smith, Mark Hamilton, Mark Rison</a:t>
            </a: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Multiple views exist on how to proceed, some diametrically </a:t>
            </a:r>
            <a:r>
              <a:rPr lang="en-US" altLang="en-US" sz="1800" dirty="0" smtClean="0">
                <a:latin typeface="Calibri" pitchFamily="34" charset="0"/>
              </a:rPr>
              <a:t>opposed</a:t>
            </a:r>
            <a:endParaRPr lang="en-US" altLang="en-US" sz="1600" dirty="0" smtClean="0">
              <a:latin typeface="Calibri" pitchFamily="34" charset="0"/>
            </a:endParaRP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This presentation deals exclusively with “should” statements on the topic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In accordance with action item from January meeting</a:t>
            </a: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Premises: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1 Mbps and 2 Mbps rates have longer range than 6 Mbps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There are (potential) applications where this longer range may be important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E.g.,  </a:t>
            </a:r>
            <a:r>
              <a:rPr lang="en-US" altLang="en-US" sz="1400" dirty="0" err="1" smtClean="0">
                <a:latin typeface="Calibri" pitchFamily="34" charset="0"/>
              </a:rPr>
              <a:t>IoT</a:t>
            </a:r>
            <a:r>
              <a:rPr lang="en-US" altLang="en-US" sz="1400" dirty="0" smtClean="0">
                <a:latin typeface="Calibri" pitchFamily="34" charset="0"/>
              </a:rPr>
              <a:t> applications with very low traffic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Existence of 1 Mbps and 2 Mbps rates may be important even if rarely used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We should therefore not deprecate 11b data rates in their entirety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“Should” statements address the properties of newly deployed such devices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If there </a:t>
            </a:r>
            <a:r>
              <a:rPr lang="en-US" altLang="en-US" sz="1400" dirty="0" smtClean="0">
                <a:latin typeface="Calibri" pitchFamily="34" charset="0"/>
              </a:rPr>
              <a:t> are millions or billions of such new devices, how should they behave?</a:t>
            </a:r>
            <a:endParaRPr lang="en-US" altLang="en-US" sz="1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40619" y="6475413"/>
            <a:ext cx="1303306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3550952-CCB6-4B5B-A27C-DC07112733C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>
                <a:ea typeface="MS PGothic" pitchFamily="34" charset="-128"/>
              </a:rPr>
              <a:t>Slide </a:t>
            </a:r>
            <a:fld id="{5E8F47A7-4B07-4287-94FD-426FD6F7FA01}" type="slidenum">
              <a:rPr lang="en-US" altLang="en-US">
                <a:ea typeface="MS PGothic" pitchFamily="34" charset="-128"/>
              </a:rPr>
              <a:pPr algn="ctr" eaLnBrk="0" hangingPunct="0"/>
              <a:t>4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Justification for proposed changes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696200" cy="4724400"/>
          </a:xfrm>
        </p:spPr>
        <p:txBody>
          <a:bodyPr/>
          <a:lstStyle/>
          <a:p>
            <a:pPr algn="just"/>
            <a:r>
              <a:rPr lang="en-US" altLang="en-US" sz="1800" dirty="0" smtClean="0">
                <a:latin typeface="Calibri" pitchFamily="34" charset="0"/>
              </a:rPr>
              <a:t>“Backward compatibility” is  a key criterion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But what exactly does it mean?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In one sense it means that new specifications /amendments must be backward compatible with older specifications /amendments</a:t>
            </a:r>
          </a:p>
          <a:p>
            <a:pPr lvl="2" algn="just"/>
            <a:r>
              <a:rPr lang="en-US" altLang="en-US" sz="1500" dirty="0" smtClean="0">
                <a:latin typeface="Calibri" pitchFamily="34" charset="0"/>
              </a:rPr>
              <a:t>So g, n, ac, and ax must be backward compatible with b, but b does not have to be backward compatible with g, n, ac, and ax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But in another sense it means that new devices must be backward compatible with existing deployed devices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So newly deployed b devices must be backward compatible with g, n, and </a:t>
            </a:r>
            <a:r>
              <a:rPr lang="en-US" altLang="en-US" sz="1400" dirty="0" err="1" smtClean="0">
                <a:latin typeface="Calibri" pitchFamily="34" charset="0"/>
              </a:rPr>
              <a:t>n+ac</a:t>
            </a:r>
            <a:r>
              <a:rPr lang="en-US" altLang="en-US" sz="1400" dirty="0" smtClean="0">
                <a:latin typeface="Calibri" pitchFamily="34" charset="0"/>
              </a:rPr>
              <a:t> devices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New b devices must support the 6 Mbps g mode in particular, to enable decoding of g and n preambles</a:t>
            </a:r>
          </a:p>
          <a:p>
            <a:pPr lvl="2" algn="just"/>
            <a:endParaRPr lang="en-US" altLang="en-US" sz="1400" dirty="0" smtClean="0">
              <a:latin typeface="Calibri" pitchFamily="34" charset="0"/>
            </a:endParaRP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T</a:t>
            </a:r>
            <a:r>
              <a:rPr lang="en-US" altLang="en-US" sz="1800" dirty="0" smtClean="0">
                <a:latin typeface="Calibri" pitchFamily="34" charset="0"/>
              </a:rPr>
              <a:t>he proposed changes have two aims:</a:t>
            </a:r>
          </a:p>
          <a:p>
            <a:pPr lvl="1" algn="just"/>
            <a:r>
              <a:rPr lang="en-US" altLang="en-US" sz="1400" dirty="0" smtClean="0">
                <a:latin typeface="Calibri" pitchFamily="34" charset="0"/>
              </a:rPr>
              <a:t>Ensure that new b-capable devices implement the essential modes from g</a:t>
            </a:r>
          </a:p>
          <a:p>
            <a:pPr lvl="1" algn="just"/>
            <a:r>
              <a:rPr lang="en-US" altLang="en-US" sz="1400" dirty="0" smtClean="0">
                <a:latin typeface="Calibri" pitchFamily="34" charset="0"/>
              </a:rPr>
              <a:t>Encourage the use of the g modes when they work</a:t>
            </a:r>
            <a:endParaRPr lang="en-US" altLang="en-US" sz="1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40619" y="6475413"/>
            <a:ext cx="1303306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3550952-CCB6-4B5B-A27C-DC07112733C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>
                <a:ea typeface="MS PGothic" pitchFamily="34" charset="-128"/>
              </a:rPr>
              <a:t>Slide </a:t>
            </a:r>
            <a:fld id="{5E8F47A7-4B07-4287-94FD-426FD6F7FA01}" type="slidenum">
              <a:rPr lang="en-US" altLang="en-US">
                <a:ea typeface="MS PGothic" pitchFamily="34" charset="-128"/>
              </a:rPr>
              <a:pPr algn="ctr" eaLnBrk="0" hangingPunct="0"/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Proposed changes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8229600" cy="4724400"/>
          </a:xfrm>
        </p:spPr>
        <p:txBody>
          <a:bodyPr/>
          <a:lstStyle/>
          <a:p>
            <a:pPr algn="just"/>
            <a:r>
              <a:rPr lang="en-US" altLang="en-US" sz="1800" dirty="0" smtClean="0">
                <a:latin typeface="Calibri" pitchFamily="34" charset="0"/>
              </a:rPr>
              <a:t>In Clause 16.1 (DSSS PHY specification for the 2.4GHz band designated for ISM applications—General), add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“A DSSS (Clause 16) STA should support the mandatory features of Clause 19 (ERP).”</a:t>
            </a: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In Clause 17.1 (HR/DSSS PHY Specification—General), add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“An HR/DSSS (Clause 17) STA should support the mandatory features of Clause 19 (ERP).”</a:t>
            </a: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In Clause 9.7.5.7 (Rate selection for other individually addressed Data and Management frames), add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“An ERP STA should not transmit frames to ERP STAs using the 5.5Mbps or 11Mbps rates.”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“An ERP STA that transmits a frame to an ERP STA using the 1Mbps or 2Mbps rate and that receives an acknowledgment or block acknowledgment with a received energy that is equal to or greater than </a:t>
            </a:r>
            <a:r>
              <a:rPr lang="en-US" altLang="en-US" sz="1600" dirty="0" smtClean="0">
                <a:latin typeface="Calibri"/>
              </a:rPr>
              <a:t>–</a:t>
            </a:r>
            <a:r>
              <a:rPr lang="en-US" altLang="en-US" sz="1600" dirty="0" smtClean="0">
                <a:latin typeface="Calibri" pitchFamily="34" charset="0"/>
              </a:rPr>
              <a:t>62 </a:t>
            </a:r>
            <a:r>
              <a:rPr lang="en-US" altLang="en-US" sz="1600" dirty="0" err="1" smtClean="0">
                <a:latin typeface="Calibri" pitchFamily="34" charset="0"/>
              </a:rPr>
              <a:t>dBm</a:t>
            </a:r>
            <a:r>
              <a:rPr lang="en-US" altLang="en-US" sz="1600" dirty="0" smtClean="0">
                <a:latin typeface="Calibri" pitchFamily="34" charset="0"/>
              </a:rPr>
              <a:t> should use an ERP-OFDM rate or HT rate for the next frame transmitted to that STA.”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“An ERP STA should not transmit a Probe Request using the 1Mbps or 2Mbps rate in any channel unless it has received no response to a Probe Request transmitted using the 6Mbps rate in that channel within the previous  65535 TUs.”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40619" y="6475413"/>
            <a:ext cx="1303306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3550952-CCB6-4B5B-A27C-DC07112733C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>
                <a:ea typeface="MS PGothic" pitchFamily="34" charset="-128"/>
              </a:rPr>
              <a:t>Slide </a:t>
            </a:r>
            <a:fld id="{5E8F47A7-4B07-4287-94FD-426FD6F7FA01}" type="slidenum">
              <a:rPr lang="en-US" altLang="en-US">
                <a:ea typeface="MS PGothic" pitchFamily="34" charset="-128"/>
              </a:rPr>
              <a:pPr algn="ctr" eaLnBrk="0" hangingPunct="0"/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Motions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8229600" cy="4724400"/>
          </a:xfrm>
        </p:spPr>
        <p:txBody>
          <a:bodyPr/>
          <a:lstStyle/>
          <a:p>
            <a:pPr algn="just"/>
            <a:r>
              <a:rPr lang="en-US" altLang="en-US" sz="1800" dirty="0" smtClean="0">
                <a:latin typeface="Calibri" pitchFamily="34" charset="0"/>
              </a:rPr>
              <a:t>Motion 1: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In </a:t>
            </a:r>
            <a:r>
              <a:rPr lang="en-US" altLang="en-US" sz="1600" dirty="0" smtClean="0">
                <a:latin typeface="Calibri" pitchFamily="34" charset="0"/>
              </a:rPr>
              <a:t>Clause 16.1 (DSSS PHY specification for the 2.4GHz band designated for ISM applications—General), </a:t>
            </a:r>
            <a:r>
              <a:rPr lang="en-US" altLang="en-US" sz="1600" dirty="0" smtClean="0">
                <a:latin typeface="Calibri" pitchFamily="34" charset="0"/>
              </a:rPr>
              <a:t>add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“A </a:t>
            </a:r>
            <a:r>
              <a:rPr lang="en-US" altLang="en-US" sz="1400" dirty="0" smtClean="0">
                <a:latin typeface="Calibri" pitchFamily="34" charset="0"/>
              </a:rPr>
              <a:t>DSSS (Clause 16) STA should support the mandatory features of Clause 19 (ERP</a:t>
            </a:r>
            <a:r>
              <a:rPr lang="en-US" altLang="en-US" sz="1400" dirty="0" smtClean="0">
                <a:latin typeface="Calibri" pitchFamily="34" charset="0"/>
              </a:rPr>
              <a:t>).” and</a:t>
            </a:r>
            <a:endParaRPr lang="en-US" altLang="en-US" sz="1400" dirty="0" smtClean="0">
              <a:latin typeface="Calibri" pitchFamily="34" charset="0"/>
            </a:endParaRP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In Clause 17.1 (HR/DSSS PHY Specification—General), </a:t>
            </a:r>
            <a:r>
              <a:rPr lang="en-US" altLang="en-US" sz="1600" dirty="0" smtClean="0">
                <a:latin typeface="Calibri" pitchFamily="34" charset="0"/>
              </a:rPr>
              <a:t>add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“An </a:t>
            </a:r>
            <a:r>
              <a:rPr lang="en-US" altLang="en-US" sz="1400" dirty="0" smtClean="0">
                <a:latin typeface="Calibri" pitchFamily="34" charset="0"/>
              </a:rPr>
              <a:t>HR/DSSS (Clause 17) STA should support the mandatory features of Clause 19 (ERP).”</a:t>
            </a: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Motion 2:</a:t>
            </a:r>
          </a:p>
          <a:p>
            <a:pPr lvl="1" algn="just"/>
            <a:r>
              <a:rPr lang="en-US" altLang="en-US" sz="1400" dirty="0" smtClean="0">
                <a:latin typeface="Calibri" pitchFamily="34" charset="0"/>
              </a:rPr>
              <a:t>In </a:t>
            </a:r>
            <a:r>
              <a:rPr lang="en-US" altLang="en-US" sz="1400" dirty="0" smtClean="0">
                <a:latin typeface="Calibri" pitchFamily="34" charset="0"/>
              </a:rPr>
              <a:t>Clause 9.7.5.7 (Rate selection for other individually addressed Data and Management frames), </a:t>
            </a:r>
            <a:r>
              <a:rPr lang="en-US" altLang="en-US" sz="1400" dirty="0" smtClean="0">
                <a:latin typeface="Calibri" pitchFamily="34" charset="0"/>
              </a:rPr>
              <a:t>add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“An </a:t>
            </a:r>
            <a:r>
              <a:rPr lang="en-US" altLang="en-US" sz="1400" dirty="0" smtClean="0">
                <a:latin typeface="Calibri" pitchFamily="34" charset="0"/>
              </a:rPr>
              <a:t>ERP STA should not transmit frames to ERP STAs using the 5.5Mbps or 11Mbps rates</a:t>
            </a:r>
            <a:r>
              <a:rPr lang="en-US" altLang="en-US" sz="1400" dirty="0" smtClean="0">
                <a:latin typeface="Calibri" pitchFamily="34" charset="0"/>
              </a:rPr>
              <a:t>.” and</a:t>
            </a:r>
            <a:endParaRPr lang="en-US" altLang="en-US" sz="1400" dirty="0" smtClean="0">
              <a:latin typeface="Calibri" pitchFamily="34" charset="0"/>
            </a:endParaRP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“An ERP STA that transmits a frame to an ERP STA using the 1Mbps or 2Mbps rate and that receives an acknowledgment or block acknowledgment with a received energy that is equal to or greater than </a:t>
            </a:r>
            <a:r>
              <a:rPr lang="en-US" altLang="en-US" sz="1400" dirty="0" smtClean="0">
                <a:latin typeface="Calibri"/>
              </a:rPr>
              <a:t>–</a:t>
            </a:r>
            <a:r>
              <a:rPr lang="en-US" altLang="en-US" sz="1400" dirty="0" smtClean="0">
                <a:latin typeface="Calibri" pitchFamily="34" charset="0"/>
              </a:rPr>
              <a:t>62 </a:t>
            </a:r>
            <a:r>
              <a:rPr lang="en-US" altLang="en-US" sz="1400" dirty="0" err="1" smtClean="0">
                <a:latin typeface="Calibri" pitchFamily="34" charset="0"/>
              </a:rPr>
              <a:t>dBm</a:t>
            </a:r>
            <a:r>
              <a:rPr lang="en-US" altLang="en-US" sz="1400" dirty="0" smtClean="0">
                <a:latin typeface="Calibri" pitchFamily="34" charset="0"/>
              </a:rPr>
              <a:t> should use an ERP-OFDM rate or HT rate for the next frame transmitted to that STA</a:t>
            </a:r>
            <a:r>
              <a:rPr lang="en-US" altLang="en-US" sz="1400" dirty="0" smtClean="0">
                <a:latin typeface="Calibri" pitchFamily="34" charset="0"/>
              </a:rPr>
              <a:t>.” and</a:t>
            </a:r>
            <a:endParaRPr lang="en-US" altLang="en-US" sz="1400" dirty="0" smtClean="0">
              <a:latin typeface="Calibri" pitchFamily="34" charset="0"/>
            </a:endParaRP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“An ERP STA should not transmit a Probe Request using the 1Mbps or 2Mbps rate in any channel unless it has received no response to a Probe Request transmitted using the 6Mbps rate in that channel within the previous  65535 TUs.”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328307</TotalTime>
  <Words>914</Words>
  <Application>Microsoft Office PowerPoint</Application>
  <PresentationFormat>On-screen Show (4:3)</PresentationFormat>
  <Paragraphs>113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PHY recommended practice</vt:lpstr>
      <vt:lpstr>Abstract</vt:lpstr>
      <vt:lpstr>Background </vt:lpstr>
      <vt:lpstr>Justification for proposed changes </vt:lpstr>
      <vt:lpstr>Proposed changes </vt:lpstr>
      <vt:lpstr>Motions </vt:lpstr>
    </vt:vector>
  </TitlesOfParts>
  <Company>Aruba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Sean Coffey</cp:lastModifiedBy>
  <cp:revision>1545</cp:revision>
  <cp:lastPrinted>1998-02-10T13:28:06Z</cp:lastPrinted>
  <dcterms:created xsi:type="dcterms:W3CDTF">2005-01-04T21:26:55Z</dcterms:created>
  <dcterms:modified xsi:type="dcterms:W3CDTF">2014-03-18T08:07:50Z</dcterms:modified>
</cp:coreProperties>
</file>