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81" r:id="rId4"/>
    <p:sldId id="271" r:id="rId5"/>
    <p:sldId id="277" r:id="rId6"/>
    <p:sldId id="282" r:id="rId7"/>
    <p:sldId id="27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802.11-14/0386r0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homas.pare@mediatek.com" TargetMode="External"/><Relationship Id="rId5" Type="http://schemas.openxmlformats.org/officeDocument/2006/relationships/hyperlink" Target="mailto:Chaochun.wang@mediatek.com" TargetMode="External"/><Relationship Id="rId4" Type="http://schemas.openxmlformats.org/officeDocument/2006/relationships/hyperlink" Target="mailto:jianhan.liu@mediatek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Discussions on MCS selection for SLS calibration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2014-03-16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March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913132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ChaoChun Wang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+1-408-526-1899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5"/>
                        </a:rPr>
                        <a:t>chaochun.wang@mediatek.com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6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en-US" sz="2000" dirty="0" smtClean="0"/>
              <a:t>System Level Simulator (SLS) is </a:t>
            </a:r>
            <a:r>
              <a:rPr lang="en-US" sz="2000" dirty="0" smtClean="0">
                <a:solidFill>
                  <a:srgbClr val="FF0000"/>
                </a:solidFill>
              </a:rPr>
              <a:t>an essential tool </a:t>
            </a:r>
            <a:r>
              <a:rPr lang="en-US" sz="2000" dirty="0" smtClean="0"/>
              <a:t>in HEW</a:t>
            </a:r>
          </a:p>
          <a:p>
            <a:pPr lvl="1"/>
            <a:r>
              <a:rPr lang="en-US" sz="1800" dirty="0" smtClean="0"/>
              <a:t>HEW focuses on average throughput enhancement in dense network scenarios</a:t>
            </a:r>
          </a:p>
          <a:p>
            <a:pPr lvl="1"/>
            <a:r>
              <a:rPr lang="en-US" sz="1800" dirty="0" smtClean="0"/>
              <a:t>Simulation Scenario [1] and Evaluation Methodology [2] uses system level simulation results for comparison</a:t>
            </a:r>
          </a:p>
          <a:p>
            <a:pPr lvl="1"/>
            <a:r>
              <a:rPr lang="en-US" sz="1800" dirty="0" smtClean="0"/>
              <a:t>Calibration and alignment are needed for System level simulator</a:t>
            </a:r>
          </a:p>
          <a:p>
            <a:r>
              <a:rPr lang="en-US" sz="2000" dirty="0" smtClean="0"/>
              <a:t>Calibration for SLS are discussed in [3-4]</a:t>
            </a:r>
          </a:p>
          <a:p>
            <a:pPr lvl="1"/>
            <a:r>
              <a:rPr lang="en-US" sz="1600" dirty="0" smtClean="0"/>
              <a:t>In [3-4], step by step calibration and long term SINR calibration methods are </a:t>
            </a:r>
            <a:r>
              <a:rPr lang="en-US" sz="1600" dirty="0" smtClean="0"/>
              <a:t>discussed. The focus is calibration on PHY abstraction. </a:t>
            </a:r>
            <a:endParaRPr lang="en-US" sz="1600" dirty="0" smtClean="0"/>
          </a:p>
          <a:p>
            <a:pPr lvl="1"/>
            <a:r>
              <a:rPr lang="en-US" sz="1600" dirty="0" smtClean="0"/>
              <a:t>With a calibrated PHY abstraction and statistics, different MCS selection scheme will still lead to different system performance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MCS selection schemes need to be defined for SLS calibration</a:t>
            </a:r>
          </a:p>
          <a:p>
            <a:r>
              <a:rPr lang="en-US" sz="2000" dirty="0" smtClean="0"/>
              <a:t>This presentation is to </a:t>
            </a:r>
            <a:r>
              <a:rPr lang="en-US" sz="2000" smtClean="0"/>
              <a:t>stir </a:t>
            </a:r>
            <a:r>
              <a:rPr lang="en-US" sz="2000" smtClean="0"/>
              <a:t>further </a:t>
            </a:r>
            <a:r>
              <a:rPr lang="en-US" sz="2000" dirty="0" smtClean="0"/>
              <a:t>discussions </a:t>
            </a:r>
            <a:r>
              <a:rPr lang="en-US" sz="2000" dirty="0" smtClean="0"/>
              <a:t>on SLS alignment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SLS Simulator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310136" cy="4114800"/>
          </a:xfrm>
        </p:spPr>
        <p:txBody>
          <a:bodyPr/>
          <a:lstStyle/>
          <a:p>
            <a:r>
              <a:rPr lang="en-US" sz="2000" dirty="0" smtClean="0"/>
              <a:t>The SLS structure is illustrated in the figure</a:t>
            </a:r>
          </a:p>
          <a:p>
            <a:pPr lvl="1"/>
            <a:r>
              <a:rPr lang="en-US" sz="1800" dirty="0" smtClean="0"/>
              <a:t>With calibrated PHY channel abstraction, calibration on TX MCS selection scheme is needed  </a:t>
            </a:r>
          </a:p>
          <a:p>
            <a:pPr lvl="1"/>
            <a:r>
              <a:rPr lang="en-US" sz="1800" dirty="0" smtClean="0"/>
              <a:t>The TX MCS can be determined from PHY abstraction and/or MAC feedback (ACK/BA)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498" y="1811354"/>
            <a:ext cx="4841000" cy="456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MCS selection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680520"/>
          </a:xfrm>
        </p:spPr>
        <p:txBody>
          <a:bodyPr/>
          <a:lstStyle/>
          <a:p>
            <a:r>
              <a:rPr lang="en-US" sz="2000" dirty="0" smtClean="0"/>
              <a:t>Three TX MCS selection schemes are introduced in IEEE Jan meetings [5]</a:t>
            </a:r>
          </a:p>
          <a:p>
            <a:pPr lvl="1"/>
            <a:r>
              <a:rPr lang="en-US" sz="1800" dirty="0" err="1" smtClean="0"/>
              <a:t>Goodput</a:t>
            </a:r>
            <a:r>
              <a:rPr lang="en-US" sz="1800" dirty="0" smtClean="0"/>
              <a:t>-maximizing MCS: based on flow’s SINR statistics, find MCS that maximizes </a:t>
            </a:r>
            <a:r>
              <a:rPr lang="en-US" sz="1800" dirty="0" err="1" smtClean="0"/>
              <a:t>goodput</a:t>
            </a:r>
            <a:r>
              <a:rPr lang="en-US" sz="1800" dirty="0" smtClean="0"/>
              <a:t>=(1-PER)*rate</a:t>
            </a:r>
          </a:p>
          <a:p>
            <a:pPr lvl="1"/>
            <a:r>
              <a:rPr lang="en-US" sz="1800" dirty="0" smtClean="0"/>
              <a:t>10% PER MCS: find highest MCS such that PER &lt;= 10%</a:t>
            </a:r>
          </a:p>
          <a:p>
            <a:pPr lvl="2"/>
            <a:r>
              <a:rPr lang="en-US" sz="1600" dirty="0" smtClean="0"/>
              <a:t>The above two approaches both rely on the SINR statistics to find the MCS. However, the accurate SINR statistics is very hard to obtain in practice.</a:t>
            </a:r>
          </a:p>
          <a:p>
            <a:pPr lvl="2"/>
            <a:r>
              <a:rPr lang="en-US" sz="1600" dirty="0" smtClean="0"/>
              <a:t>No MCS adaptation applied in the above schemes and the system throughput will be low. </a:t>
            </a:r>
          </a:p>
          <a:p>
            <a:pPr lvl="2"/>
            <a:r>
              <a:rPr lang="en-US" sz="1600" dirty="0" smtClean="0"/>
              <a:t>The above schemes are not widely implemented schemes. </a:t>
            </a:r>
          </a:p>
          <a:p>
            <a:pPr lvl="1"/>
            <a:r>
              <a:rPr lang="en-US" sz="1800" dirty="0" smtClean="0"/>
              <a:t>Genie MCS selection: select the MCS based on instantaneous RX SINR</a:t>
            </a:r>
          </a:p>
          <a:p>
            <a:pPr lvl="2"/>
            <a:r>
              <a:rPr lang="en-US" sz="1600" dirty="0" smtClean="0"/>
              <a:t>Always assume RX SINR known at TX</a:t>
            </a:r>
          </a:p>
          <a:p>
            <a:pPr lvl="2"/>
            <a:r>
              <a:rPr lang="en-US" sz="1600" dirty="0" smtClean="0"/>
              <a:t>Can serve as a performance upper bound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MCS selection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Self adaptation TX MCS selection scheme: TX select an initial MCS and adapt the MCS based on events</a:t>
            </a:r>
          </a:p>
          <a:p>
            <a:r>
              <a:rPr lang="en-US" sz="2000" dirty="0" smtClean="0"/>
              <a:t>Detailed description for the scheme:</a:t>
            </a:r>
          </a:p>
          <a:p>
            <a:pPr lvl="1"/>
            <a:r>
              <a:rPr lang="en-US" sz="1800" dirty="0" smtClean="0"/>
              <a:t>1. Choose simulation scenario (topology) and traffic model:</a:t>
            </a:r>
          </a:p>
          <a:p>
            <a:pPr lvl="2"/>
            <a:r>
              <a:rPr lang="en-US" sz="1600" dirty="0" smtClean="0"/>
              <a:t>Define the simulation parameters</a:t>
            </a:r>
          </a:p>
          <a:p>
            <a:pPr lvl="1"/>
            <a:r>
              <a:rPr lang="en-US" sz="1800" dirty="0" smtClean="0"/>
              <a:t>2. Select an initial MCS for each link </a:t>
            </a:r>
          </a:p>
          <a:p>
            <a:pPr lvl="2"/>
            <a:r>
              <a:rPr lang="en-US" sz="1600" dirty="0" smtClean="0"/>
              <a:t>Define a rule for the initial MCS selection. As an example, Genie MCS selection can be used for the initial MCS.</a:t>
            </a:r>
            <a:endParaRPr lang="en-US" sz="1800" dirty="0" smtClean="0"/>
          </a:p>
          <a:p>
            <a:pPr lvl="1"/>
            <a:r>
              <a:rPr lang="en-US" sz="1800" dirty="0" smtClean="0"/>
              <a:t>3. Run the SLS and adapt the MCS based on the following events</a:t>
            </a:r>
          </a:p>
          <a:p>
            <a:pPr lvl="2"/>
            <a:r>
              <a:rPr lang="en-US" sz="1600" dirty="0" smtClean="0"/>
              <a:t>Base on ACK/BA, adapt the TX MCS: if X out of N packets are successful, MCS+1; if Y out of M packets fail, MCS-1.</a:t>
            </a:r>
          </a:p>
          <a:p>
            <a:pPr lvl="2"/>
            <a:r>
              <a:rPr lang="en-US" sz="1600" dirty="0" smtClean="0"/>
              <a:t>Need to identify best parameters X, N; Y, M such that throughput is maximized after network is stable.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dirty="0" smtClean="0"/>
              <a:t>Virtue of Self adaptation TX MCS selection</a:t>
            </a:r>
          </a:p>
          <a:p>
            <a:pPr lvl="1"/>
            <a:r>
              <a:rPr lang="en-US" dirty="0" smtClean="0"/>
              <a:t>Easy for implementation</a:t>
            </a:r>
          </a:p>
          <a:p>
            <a:pPr lvl="1"/>
            <a:r>
              <a:rPr lang="en-US" dirty="0" smtClean="0"/>
              <a:t>Reflect the real MCS selection in </a:t>
            </a:r>
            <a:r>
              <a:rPr lang="en-US" dirty="0" err="1" smtClean="0"/>
              <a:t>WiFi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Adaptive to interference and environment change  </a:t>
            </a:r>
          </a:p>
          <a:p>
            <a:pPr lvl="1"/>
            <a:r>
              <a:rPr lang="en-US" dirty="0" smtClean="0"/>
              <a:t>Less artificial intervene when running system level simulation</a:t>
            </a:r>
          </a:p>
          <a:p>
            <a:pPr lvl="1"/>
            <a:r>
              <a:rPr lang="en-US" dirty="0" smtClean="0"/>
              <a:t>Possibly higher throughput than </a:t>
            </a:r>
            <a:r>
              <a:rPr lang="en-US" smtClean="0"/>
              <a:t>non-adaptive schemes</a:t>
            </a:r>
            <a:endParaRPr lang="en-US" dirty="0" smtClean="0"/>
          </a:p>
          <a:p>
            <a:r>
              <a:rPr lang="en-US" dirty="0" smtClean="0"/>
              <a:t>Next step</a:t>
            </a:r>
            <a:endParaRPr lang="en-US" sz="1600" dirty="0" smtClean="0"/>
          </a:p>
          <a:p>
            <a:pPr lvl="1"/>
            <a:r>
              <a:rPr lang="en-US" dirty="0" smtClean="0"/>
              <a:t>Work out a set of parameters for self adaptation MCS selection scheme</a:t>
            </a:r>
          </a:p>
          <a:p>
            <a:pPr lvl="1"/>
            <a:r>
              <a:rPr lang="en-US" dirty="0" smtClean="0"/>
              <a:t>Calibrate the SLS performance with the MCS selection scheme for a number of simulation scenarios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 “Simulation Scenarios Document Template”, Simone, Qualcomm</a:t>
            </a:r>
          </a:p>
          <a:p>
            <a:pPr>
              <a:buNone/>
            </a:pPr>
            <a:r>
              <a:rPr lang="en-US" sz="2000" b="0" dirty="0" smtClean="0"/>
              <a:t>[2] “Evaluation Methodology”, Ron, Broadcom</a:t>
            </a:r>
          </a:p>
          <a:p>
            <a:pPr>
              <a:buNone/>
            </a:pPr>
            <a:r>
              <a:rPr lang="en-US" sz="2000" b="0" dirty="0" smtClean="0"/>
              <a:t>[3] 11-14-0117-00-0hew-phy-abstraction-for-hew-system-level-simulation</a:t>
            </a:r>
          </a:p>
          <a:p>
            <a:pPr>
              <a:buNone/>
            </a:pPr>
            <a:r>
              <a:rPr lang="en-US" sz="2000" b="0" dirty="0" smtClean="0"/>
              <a:t>[4] 11-14-0116-00-0hew-long-term-sinr-calibration-for-system-simulation</a:t>
            </a:r>
          </a:p>
          <a:p>
            <a:pPr>
              <a:buNone/>
            </a:pPr>
            <a:r>
              <a:rPr lang="en-US" sz="2000" b="0" dirty="0" smtClean="0"/>
              <a:t>[5] “Improved Spatial Reuse Feasibility - Part II”, </a:t>
            </a:r>
            <a:r>
              <a:rPr lang="en-US" sz="2000" b="0" dirty="0" err="1" smtClean="0"/>
              <a:t>Nihar</a:t>
            </a:r>
            <a:r>
              <a:rPr lang="en-US" sz="2000" b="0" dirty="0" smtClean="0"/>
              <a:t>, BRCM</a:t>
            </a:r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6736</TotalTime>
  <Words>704</Words>
  <Application>Microsoft Office PowerPoint</Application>
  <PresentationFormat>On-screen Show (4:3)</PresentationFormat>
  <Paragraphs>104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Discussions on MCS selection for SLS calibration</vt:lpstr>
      <vt:lpstr>Background</vt:lpstr>
      <vt:lpstr>SLS Simulator</vt:lpstr>
      <vt:lpstr>Current MCS selection proposals</vt:lpstr>
      <vt:lpstr>Proposed MCS selection scheme</vt:lpstr>
      <vt:lpstr>Discussions</vt:lpstr>
      <vt:lpstr>References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550</cp:revision>
  <cp:lastPrinted>1998-02-10T13:28:06Z</cp:lastPrinted>
  <dcterms:created xsi:type="dcterms:W3CDTF">2013-11-12T02:05:18Z</dcterms:created>
  <dcterms:modified xsi:type="dcterms:W3CDTF">2014-03-17T14:04:33Z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