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1357" r:id="rId3"/>
    <p:sldId id="342" r:id="rId4"/>
    <p:sldId id="1358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9627" autoAdjust="0"/>
    <p:restoredTop sz="94660" autoAdjust="0"/>
  </p:normalViewPr>
  <p:slideViewPr>
    <p:cSldViewPr>
      <p:cViewPr varScale="1">
        <p:scale>
          <a:sx n="71" d="100"/>
          <a:sy n="71" d="100"/>
        </p:scale>
        <p:origin x="-103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802.11-14/0310r0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802.11-14/0310r0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2014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192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8192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2338DD1-8D50-43B6-8296-8967F83C43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802.11-14/0310r0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2014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formalization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proposal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13 Mar 2014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Arial"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Company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Cisco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+61 2 84461010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It is proposed that the status of the </a:t>
            </a:r>
            <a:r>
              <a:rPr lang="en-AU" dirty="0" smtClean="0"/>
              <a:t>IEEE 802 JTC1 Standing </a:t>
            </a:r>
            <a:r>
              <a:rPr lang="en-AU" dirty="0"/>
              <a:t>Committee </a:t>
            </a:r>
            <a:r>
              <a:rPr lang="en-AU" dirty="0" smtClean="0"/>
              <a:t>be formalised …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</a:t>
            </a:r>
            <a:r>
              <a:rPr lang="en-AU" i="1" dirty="0" smtClean="0"/>
              <a:t>IEEE 802.11 JTC1 ad hoc </a:t>
            </a:r>
            <a:r>
              <a:rPr lang="en-AU" dirty="0" smtClean="0"/>
              <a:t>was created many years ago to deal with liaison issues between the IEEE 802.11 WG and ISO/IEC JTC1/SC6</a:t>
            </a:r>
          </a:p>
          <a:p>
            <a:pPr lvl="1"/>
            <a:r>
              <a:rPr lang="en-AU" dirty="0" smtClean="0"/>
              <a:t>In about November 2010, as the result of ad hoc discussion by the </a:t>
            </a:r>
            <a:r>
              <a:rPr lang="en-AU" dirty="0"/>
              <a:t>IEEE 802 </a:t>
            </a:r>
            <a:r>
              <a:rPr lang="en-AU" dirty="0" err="1" smtClean="0"/>
              <a:t>ExCom</a:t>
            </a:r>
            <a:r>
              <a:rPr lang="en-AU" dirty="0" smtClean="0"/>
              <a:t>, it expanded its scope to all IEEE 802 matters</a:t>
            </a:r>
          </a:p>
          <a:p>
            <a:pPr lvl="1"/>
            <a:r>
              <a:rPr lang="en-AU" dirty="0" smtClean="0"/>
              <a:t>At about that time the ad hoc changed its name to </a:t>
            </a:r>
            <a:r>
              <a:rPr lang="en-AU" i="1" dirty="0" smtClean="0"/>
              <a:t>IEEE 802 JTC1 Standing Committee</a:t>
            </a:r>
            <a:r>
              <a:rPr lang="en-AU" dirty="0" smtClean="0"/>
              <a:t> at the direction of the IEEE 802 EC Chair</a:t>
            </a:r>
          </a:p>
          <a:p>
            <a:pPr lvl="1"/>
            <a:r>
              <a:rPr lang="en-AU" dirty="0" smtClean="0"/>
              <a:t>It is unclear whether this status and name change were ever formalised by the IEEE 802 EC, although both changes were accepted by default</a:t>
            </a:r>
          </a:p>
          <a:p>
            <a:pPr lvl="1"/>
            <a:r>
              <a:rPr lang="en-AU" dirty="0" smtClean="0"/>
              <a:t>It is proposed that the status of the Standing Committee now (March 2014) be formalised by a motion by the IEEE 802 EC</a:t>
            </a:r>
          </a:p>
          <a:p>
            <a:pPr lvl="1"/>
            <a:r>
              <a:rPr lang="en-AU" dirty="0" smtClean="0"/>
              <a:t>It is proposed that the scope of the Standing Committee remain the same as that decided by the IEEE 802 EC ad hoc in November 2010</a:t>
            </a:r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43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… with </a:t>
            </a:r>
            <a:r>
              <a:rPr lang="en-AU" smtClean="0"/>
              <a:t>a </a:t>
            </a:r>
            <a:r>
              <a:rPr lang="en-AU" smtClean="0"/>
              <a:t>scope that is the same as that used since November 2010 </a:t>
            </a:r>
            <a:endParaRPr lang="en-AU" dirty="0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mtClean="0"/>
              <a:t>Agreed goals from November 2010</a:t>
            </a:r>
          </a:p>
          <a:p>
            <a:pPr lvl="1"/>
            <a:r>
              <a:rPr lang="en-AU" smtClean="0"/>
              <a:t>Provides a forum for 802 members to discuss issues relevant to both:</a:t>
            </a:r>
          </a:p>
          <a:p>
            <a:pPr lvl="2"/>
            <a:r>
              <a:rPr lang="en-AU" smtClean="0"/>
              <a:t>IEEE 802</a:t>
            </a:r>
          </a:p>
          <a:p>
            <a:pPr lvl="2"/>
            <a:r>
              <a:rPr lang="en-AU" smtClean="0"/>
              <a:t>ISO/IEC JTC1/SC6</a:t>
            </a:r>
          </a:p>
          <a:p>
            <a:pPr lvl="1"/>
            <a:r>
              <a:rPr lang="en-AU" smtClean="0"/>
              <a:t>Recommends positions to ExCom on ISO/IEC JTC1/SC6 actions affecting IEEE 802</a:t>
            </a:r>
          </a:p>
          <a:p>
            <a:pPr lvl="2"/>
            <a:r>
              <a:rPr lang="en-AU" smtClean="0"/>
              <a:t>Note that IEEE 802 LMSC holds the liaison to SC6, not the IEEE 802.11 WG</a:t>
            </a:r>
          </a:p>
          <a:p>
            <a:pPr lvl="1"/>
            <a:r>
              <a:rPr lang="en-AU" smtClean="0"/>
              <a:t>Participates in dialog with IEEE staff and 802 ExCom on issues concerning IEEE’s relationship with ISO/IEC</a:t>
            </a:r>
          </a:p>
          <a:p>
            <a:pPr lvl="1"/>
            <a:r>
              <a:rPr lang="en-AU" smtClean="0"/>
              <a:t>Organises IEEE 802 members to contribute to liaisons and other documents relevant to the ISO/IEC JTC1/SC6 members</a:t>
            </a:r>
            <a:endParaRPr lang="en-A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EC03A9C-CDC5-45F0-9BB8-65A1532B843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document reflector will continue to be hosted by IEEE 802.11 WG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SC document reflector has been hosted by the IEEE 802.11 WG on Mentor for many years</a:t>
            </a:r>
          </a:p>
          <a:p>
            <a:pPr lvl="1"/>
            <a:r>
              <a:rPr lang="en-AU" dirty="0" smtClean="0"/>
              <a:t>It is proposed the hosting not change, to maintain continuity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759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379</Words>
  <Application>Microsoft Office PowerPoint</Application>
  <PresentationFormat>On-screen Show (4:3)</PresentationFormat>
  <Paragraphs>47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IEEE 802 JTC1 Standing Committee formalization proposal</vt:lpstr>
      <vt:lpstr>It is proposed that the status of the IEEE 802 JTC1 Standing Committee be formalised … </vt:lpstr>
      <vt:lpstr>… with a scope that is the same as that used since November 2010 </vt:lpstr>
      <vt:lpstr>The SC document reflector will continue to be hosted by IEEE 802.11 WG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2014-03-14T03:19:00Z</dcterms:modified>
</cp:coreProperties>
</file>