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8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4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802.11-14/0286r0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802.11-14/0286r0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802.11-14/0286r0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802.11-14/0286r0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802.11-14/0286r0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news/2014/ieee802.11af_amendment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March 2014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2014-03-19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10488"/>
              </p:ext>
            </p:extLst>
          </p:nvPr>
        </p:nvGraphicFramePr>
        <p:xfrm>
          <a:off x="520700" y="2271713"/>
          <a:ext cx="7807325" cy="22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1713"/>
                        <a:ext cx="7807325" cy="221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  <a:endParaRPr lang="en-GB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153400" cy="5832648"/>
          </a:xfrm>
          <a:noFill/>
        </p:spPr>
        <p:txBody>
          <a:bodyPr/>
          <a:lstStyle/>
          <a:p>
            <a:r>
              <a:rPr lang="en-GB" sz="3200" dirty="0" smtClean="0"/>
              <a:t>IEEE 802.11af </a:t>
            </a:r>
            <a:r>
              <a:rPr lang="en-GB" sz="3200" dirty="0"/>
              <a:t>press </a:t>
            </a:r>
            <a:r>
              <a:rPr lang="en-GB" sz="3200" dirty="0" smtClean="0"/>
              <a:t>release</a:t>
            </a:r>
            <a:endParaRPr lang="en-US" sz="2800" dirty="0" smtClean="0"/>
          </a:p>
          <a:p>
            <a:pPr lvl="1"/>
            <a:r>
              <a:rPr lang="en-US" sz="2800" dirty="0" smtClean="0"/>
              <a:t>IEEE 802.11af amendment was published</a:t>
            </a:r>
            <a:r>
              <a:rPr lang="en-US" sz="2800" dirty="0"/>
              <a:t> </a:t>
            </a:r>
            <a:r>
              <a:rPr lang="en-US" sz="2800" dirty="0" smtClean="0"/>
              <a:t>on 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February 2014.</a:t>
            </a:r>
          </a:p>
          <a:p>
            <a:pPr lvl="1"/>
            <a:r>
              <a:rPr lang="en-US" sz="2800" dirty="0" smtClean="0"/>
              <a:t>IEEE press release:</a:t>
            </a:r>
          </a:p>
          <a:p>
            <a:pPr lvl="2"/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standards.ieee.org/news/2014/ieee802.11af_amendment.html</a:t>
            </a:r>
            <a:endParaRPr lang="en-GB" sz="2400" dirty="0" smtClean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13057</TotalTime>
  <Words>69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March 2014 Publicity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730</cp:revision>
  <cp:lastPrinted>1998-02-10T13:28:06Z</cp:lastPrinted>
  <dcterms:created xsi:type="dcterms:W3CDTF">2004-12-02T14:01:45Z</dcterms:created>
  <dcterms:modified xsi:type="dcterms:W3CDTF">2014-03-08T06:57:46Z</dcterms:modified>
</cp:coreProperties>
</file>