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270" r:id="rId3"/>
    <p:sldId id="377" r:id="rId4"/>
    <p:sldId id="291" r:id="rId5"/>
    <p:sldId id="378" r:id="rId6"/>
    <p:sldId id="379" r:id="rId7"/>
    <p:sldId id="387" r:id="rId8"/>
    <p:sldId id="380" r:id="rId9"/>
    <p:sldId id="363" r:id="rId10"/>
    <p:sldId id="364" r:id="rId11"/>
    <p:sldId id="365" r:id="rId12"/>
    <p:sldId id="374" r:id="rId13"/>
    <p:sldId id="375" r:id="rId14"/>
    <p:sldId id="376" r:id="rId15"/>
    <p:sldId id="369" r:id="rId16"/>
    <p:sldId id="373" r:id="rId17"/>
    <p:sldId id="370" r:id="rId18"/>
    <p:sldId id="300" r:id="rId19"/>
    <p:sldId id="294" r:id="rId20"/>
    <p:sldId id="279" r:id="rId21"/>
    <p:sldId id="286" r:id="rId22"/>
    <p:sldId id="273" r:id="rId23"/>
    <p:sldId id="274" r:id="rId24"/>
    <p:sldId id="275" r:id="rId25"/>
    <p:sldId id="276" r:id="rId26"/>
    <p:sldId id="277" r:id="rId27"/>
    <p:sldId id="344" r:id="rId28"/>
    <p:sldId id="306" r:id="rId29"/>
    <p:sldId id="362" r:id="rId30"/>
    <p:sldId id="361" r:id="rId31"/>
    <p:sldId id="341" r:id="rId32"/>
    <p:sldId id="381" r:id="rId33"/>
    <p:sldId id="383" r:id="rId34"/>
    <p:sldId id="384" r:id="rId35"/>
    <p:sldId id="385" r:id="rId36"/>
    <p:sldId id="386" r:id="rId37"/>
    <p:sldId id="382"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varScale="1">
        <p:scale>
          <a:sx n="116" d="100"/>
          <a:sy n="116" d="100"/>
        </p:scale>
        <p:origin x="-165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802.11-14/0218r2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14/11-14-0299-00-00ah-march-5th-tgah-teleconference-minutes.doc" TargetMode="External"/><Relationship Id="rId3" Type="http://schemas.openxmlformats.org/officeDocument/2006/relationships/hyperlink" Target="https://mentor.ieee.org/802.11/dcn/14/11-14-0200-00-00ah-tgah-meeting-minutes-for-january2014-interim.doc" TargetMode="External"/><Relationship Id="rId7" Type="http://schemas.openxmlformats.org/officeDocument/2006/relationships/hyperlink" Target="https://mentor.ieee.org/802.11/dcn/14/11-14-0277-00-00ah-february-26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266-00-00ah-february-19th-tgah-teleconference-minutes.doc" TargetMode="External"/><Relationship Id="rId5" Type="http://schemas.openxmlformats.org/officeDocument/2006/relationships/hyperlink" Target="https://mentor.ieee.org/802.11/dcn/14/11-14-0241-00-00ah-tgah-february-12th-teleconference-minutes.docx" TargetMode="External"/><Relationship Id="rId4" Type="http://schemas.openxmlformats.org/officeDocument/2006/relationships/hyperlink" Target="https://mentor.ieee.org/802.11/dcn/14/11-14-0238-00-00ah-february-5th-tgah-teleconference-minutes.doc" TargetMode="External"/><Relationship Id="rId9" Type="http://schemas.openxmlformats.org/officeDocument/2006/relationships/hyperlink" Target="https://mentor.ieee.org/802.11/dcn/14/11-14-0327-00-00ah-march-12th-tgah-teleconference-minutes.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dirty="0" smtClean="0"/>
              <a:t>March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2014-03-17</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578"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7105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7105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Feb</a:t>
            </a:r>
            <a:r>
              <a:rPr lang="en-US" altLang="ko-KR" sz="1400" dirty="0"/>
              <a:t>. 5th con. </a:t>
            </a:r>
            <a:r>
              <a:rPr lang="en-US" altLang="ko-KR" sz="1400" dirty="0" smtClean="0"/>
              <a:t>Call</a:t>
            </a:r>
          </a:p>
          <a:p>
            <a:pPr lvl="2"/>
            <a:r>
              <a:rPr lang="en-US" altLang="ko-KR" sz="1400" dirty="0" smtClean="0"/>
              <a:t>LB200-MAC-Resolution-10_2_2_2 </a:t>
            </a:r>
            <a:r>
              <a:rPr lang="en-US" altLang="ko-KR" sz="1400" dirty="0"/>
              <a:t>(11-14/0073r0, Alfred) </a:t>
            </a:r>
            <a:endParaRPr lang="en-US" altLang="ko-KR" sz="1400" dirty="0" smtClean="0"/>
          </a:p>
          <a:p>
            <a:pPr lvl="2"/>
            <a:r>
              <a:rPr lang="en-US" altLang="ko-KR" sz="1400" dirty="0" smtClean="0"/>
              <a:t>LB200-MAC-Resolution-Clause-9_3_2_8 </a:t>
            </a:r>
            <a:r>
              <a:rPr lang="en-US" altLang="ko-KR" sz="1400" dirty="0"/>
              <a:t>(11-14/0212r0, Alfred</a:t>
            </a:r>
            <a:r>
              <a:rPr lang="en-US" altLang="ko-KR" sz="1400" dirty="0" smtClean="0"/>
              <a:t>)</a:t>
            </a:r>
          </a:p>
          <a:p>
            <a:pPr lvl="2"/>
            <a:r>
              <a:rPr lang="en-US" altLang="ko-KR" sz="1400" dirty="0" smtClean="0"/>
              <a:t>LB200-MAC-Resolution-Clause-9_50 </a:t>
            </a:r>
            <a:r>
              <a:rPr lang="en-US" altLang="ko-KR" sz="1400" dirty="0"/>
              <a:t>(11-14/0213r0, Alfred</a:t>
            </a:r>
            <a:r>
              <a:rPr lang="en-US" altLang="ko-KR" sz="1400" dirty="0" smtClean="0"/>
              <a:t>)</a:t>
            </a:r>
          </a:p>
          <a:p>
            <a:pPr lvl="1"/>
            <a:r>
              <a:rPr lang="en-US" sz="1400" dirty="0"/>
              <a:t>Feb. 12th con. </a:t>
            </a:r>
            <a:r>
              <a:rPr lang="en-US" sz="1400" dirty="0" smtClean="0"/>
              <a:t>call</a:t>
            </a:r>
          </a:p>
          <a:p>
            <a:pPr lvl="2"/>
            <a:r>
              <a:rPr lang="en-US" sz="1400" dirty="0" smtClean="0"/>
              <a:t>lb200-clause-9-20-5-1-comment-resolution </a:t>
            </a:r>
            <a:r>
              <a:rPr lang="en-US" sz="1400" dirty="0"/>
              <a:t>(11-14/0232r1, </a:t>
            </a:r>
            <a:r>
              <a:rPr lang="en-US" sz="1400" dirty="0" err="1"/>
              <a:t>Yongho</a:t>
            </a:r>
            <a:r>
              <a:rPr lang="en-US" sz="1400" dirty="0"/>
              <a:t>) </a:t>
            </a:r>
          </a:p>
          <a:p>
            <a:pPr lvl="2"/>
            <a:r>
              <a:rPr lang="en-US" sz="1400" dirty="0" smtClean="0"/>
              <a:t>lb200-clause-9-20-5-2-comment-resolution </a:t>
            </a:r>
            <a:r>
              <a:rPr lang="en-US" sz="1400" dirty="0"/>
              <a:t>(11-14/0233r0, </a:t>
            </a:r>
            <a:r>
              <a:rPr lang="en-US" sz="1400" dirty="0" err="1"/>
              <a:t>Yongho</a:t>
            </a:r>
            <a:r>
              <a:rPr lang="en-US" sz="1400" dirty="0" smtClean="0"/>
              <a:t>)</a:t>
            </a:r>
          </a:p>
          <a:p>
            <a:pPr lvl="1"/>
            <a:r>
              <a:rPr lang="en-US" altLang="ko-KR" sz="1400" dirty="0"/>
              <a:t>Feb. 19th con. Call</a:t>
            </a:r>
          </a:p>
          <a:p>
            <a:pPr lvl="2"/>
            <a:r>
              <a:rPr lang="en-US" altLang="ko-KR" sz="1400" dirty="0"/>
              <a:t>lb200-clause-8-3-5-1-2-comment-resolution (11-14/0247r1, </a:t>
            </a:r>
            <a:r>
              <a:rPr lang="en-US" altLang="ko-KR" sz="1400" dirty="0" err="1"/>
              <a:t>Younghoon</a:t>
            </a:r>
            <a:r>
              <a:rPr lang="en-US" altLang="ko-KR" sz="1400" dirty="0"/>
              <a:t>)</a:t>
            </a:r>
          </a:p>
          <a:p>
            <a:pPr lvl="2"/>
            <a:r>
              <a:rPr lang="en-US" altLang="ko-KR" sz="1400" dirty="0"/>
              <a:t>lb-200-comment-resolution-for-CID2244 (11-14/0250r0, Yuan)</a:t>
            </a:r>
          </a:p>
          <a:p>
            <a:pPr lvl="2"/>
            <a:r>
              <a:rPr lang="en-US" altLang="ko-KR" sz="1400" dirty="0">
                <a:solidFill>
                  <a:schemeClr val="bg2"/>
                </a:solidFill>
              </a:rPr>
              <a:t>LB200 Proposed Comment Resolution for 6.3.29 (11/14-0248r0, Mitsuru)</a:t>
            </a:r>
          </a:p>
          <a:p>
            <a:pPr lvl="2"/>
            <a:r>
              <a:rPr lang="en-US" altLang="ko-KR" sz="1400" dirty="0">
                <a:solidFill>
                  <a:schemeClr val="bg2"/>
                </a:solidFill>
              </a:rPr>
              <a:t>LB200 Proposed Comment Resolutions for 8.4.1.8, 8.4.1.24 and 8.4.1.25 (11/14-0249r0, Mitsuru</a:t>
            </a:r>
            <a:r>
              <a:rPr lang="en-US" altLang="ko-KR" sz="1400" dirty="0" smtClean="0">
                <a:solidFill>
                  <a:schemeClr val="bg2"/>
                </a:solidFill>
              </a:rPr>
              <a:t>)</a:t>
            </a:r>
            <a:endParaRPr lang="en-US"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991149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a:t>Feb. 26th con. Call</a:t>
            </a:r>
            <a:endParaRPr lang="ko-KR" altLang="ko-KR" sz="1400" dirty="0"/>
          </a:p>
          <a:p>
            <a:pPr lvl="2"/>
            <a:r>
              <a:rPr lang="en-US" altLang="ko-KR" sz="1400" dirty="0" smtClean="0"/>
              <a:t>lb200-clause-9-20-5-4-comment-resolution </a:t>
            </a:r>
            <a:r>
              <a:rPr lang="en-US" altLang="ko-KR" sz="1400" dirty="0"/>
              <a:t>(11-14/0234r2, </a:t>
            </a:r>
            <a:r>
              <a:rPr lang="en-US" altLang="ko-KR" sz="1400" dirty="0" err="1"/>
              <a:t>Yongho</a:t>
            </a:r>
            <a:r>
              <a:rPr lang="en-US" altLang="ko-KR" sz="1400" dirty="0"/>
              <a:t>)</a:t>
            </a:r>
            <a:endParaRPr lang="ko-KR" altLang="ko-KR" sz="1400" dirty="0"/>
          </a:p>
          <a:p>
            <a:pPr lvl="2"/>
            <a:r>
              <a:rPr lang="en-US" altLang="ko-KR" sz="1400" dirty="0" smtClean="0"/>
              <a:t>lb200-clause-9-20-5-5-comment-resolution </a:t>
            </a:r>
            <a:r>
              <a:rPr lang="en-US" altLang="ko-KR" sz="1400" dirty="0"/>
              <a:t>(11-14/0235r1, </a:t>
            </a:r>
            <a:r>
              <a:rPr lang="en-US" altLang="ko-KR" sz="1400" dirty="0" err="1"/>
              <a:t>Yongho</a:t>
            </a:r>
            <a:r>
              <a:rPr lang="en-US" altLang="ko-KR" sz="1400" dirty="0"/>
              <a:t>)</a:t>
            </a:r>
            <a:endParaRPr lang="ko-KR" altLang="ko-KR" sz="1400" dirty="0"/>
          </a:p>
          <a:p>
            <a:pPr lvl="2"/>
            <a:r>
              <a:rPr lang="en-US" altLang="ko-KR" sz="1400" dirty="0" smtClean="0"/>
              <a:t>lb200-clause-8-miscellaneous-comment-resolution </a:t>
            </a:r>
            <a:r>
              <a:rPr lang="en-US" altLang="ko-KR" sz="1400" dirty="0"/>
              <a:t>(11-14/0257r1, </a:t>
            </a:r>
            <a:r>
              <a:rPr lang="en-US" altLang="ko-KR" sz="1400" dirty="0" err="1"/>
              <a:t>Yongho</a:t>
            </a:r>
            <a:r>
              <a:rPr lang="en-US" altLang="ko-KR" sz="1400" dirty="0"/>
              <a:t>)</a:t>
            </a:r>
            <a:endParaRPr lang="ko-KR" altLang="ko-KR" sz="1400" dirty="0"/>
          </a:p>
          <a:p>
            <a:pPr lvl="2"/>
            <a:r>
              <a:rPr lang="en-US" altLang="ko-KR" sz="1400" dirty="0" smtClean="0"/>
              <a:t>lb200-cid-2851-comment-resolution </a:t>
            </a:r>
            <a:r>
              <a:rPr lang="en-US" altLang="ko-KR" sz="1400" dirty="0"/>
              <a:t>(11-14/0261r0, </a:t>
            </a:r>
            <a:r>
              <a:rPr lang="en-US" altLang="ko-KR" sz="1400" dirty="0" err="1"/>
              <a:t>Yongho</a:t>
            </a:r>
            <a:r>
              <a:rPr lang="en-US" altLang="ko-KR" sz="1400" dirty="0" smtClean="0"/>
              <a:t>)</a:t>
            </a:r>
          </a:p>
          <a:p>
            <a:pPr lvl="1"/>
            <a:r>
              <a:rPr lang="en-US" altLang="ko-KR" sz="1400" dirty="0"/>
              <a:t>Mar. 5th con. </a:t>
            </a:r>
            <a:r>
              <a:rPr lang="en-US" altLang="ko-KR" sz="1400" dirty="0" smtClean="0"/>
              <a:t>Call</a:t>
            </a:r>
          </a:p>
          <a:p>
            <a:pPr lvl="2"/>
            <a:r>
              <a:rPr lang="en-US" altLang="ko-KR" sz="1400" dirty="0" smtClean="0"/>
              <a:t>lb-200-comment-resolution-for-8-4-2-170b </a:t>
            </a:r>
            <a:r>
              <a:rPr lang="en-US" altLang="ko-KR" sz="1400" dirty="0"/>
              <a:t>(11-14/0273r1, Yuan</a:t>
            </a:r>
            <a:r>
              <a:rPr lang="en-US" altLang="ko-KR" sz="1400" dirty="0" smtClean="0"/>
              <a:t>)</a:t>
            </a:r>
            <a:endParaRPr lang="en-US" altLang="ko-KR" sz="1400" dirty="0"/>
          </a:p>
          <a:p>
            <a:pPr lvl="2"/>
            <a:r>
              <a:rPr lang="en-US" altLang="ko-KR" sz="1400" dirty="0" smtClean="0"/>
              <a:t>lb-200-comment-resolution-for-clause-8-4-2-170v </a:t>
            </a:r>
            <a:r>
              <a:rPr lang="en-US" altLang="ko-KR" sz="1400" dirty="0"/>
              <a:t>(11-14/0271r2, </a:t>
            </a:r>
            <a:r>
              <a:rPr lang="en-US" altLang="ko-KR" sz="1400" dirty="0" err="1"/>
              <a:t>Chittabrata</a:t>
            </a:r>
            <a:r>
              <a:rPr lang="en-US" altLang="ko-KR" sz="1400" dirty="0" smtClean="0"/>
              <a:t>)</a:t>
            </a:r>
            <a:endParaRPr lang="en-US" altLang="ko-KR" sz="1400" dirty="0"/>
          </a:p>
          <a:p>
            <a:pPr lvl="2"/>
            <a:r>
              <a:rPr lang="en-US" altLang="ko-KR" sz="1400" dirty="0" smtClean="0"/>
              <a:t>comment-collection-lb200-mac-for-subclause-8-4-2-170j-and-9-41-4 </a:t>
            </a:r>
            <a:r>
              <a:rPr lang="en-US" altLang="ko-KR" sz="1400" dirty="0"/>
              <a:t>(11-14/0278r1, </a:t>
            </a:r>
            <a:r>
              <a:rPr lang="en-US" altLang="ko-KR" sz="1400" dirty="0" err="1"/>
              <a:t>Chittabrata</a:t>
            </a:r>
            <a:r>
              <a:rPr lang="en-US" altLang="ko-KR" sz="1400" dirty="0" smtClean="0"/>
              <a:t>)</a:t>
            </a:r>
            <a:endParaRPr lang="en-US" altLang="ko-KR" sz="1400" dirty="0"/>
          </a:p>
          <a:p>
            <a:pPr lvl="2"/>
            <a:r>
              <a:rPr lang="en-US" altLang="ko-KR" sz="1400" dirty="0" smtClean="0"/>
              <a:t>LB200-MAC-Resolution-Clause-8-2-4-1-1 </a:t>
            </a:r>
            <a:r>
              <a:rPr lang="en-US" altLang="ko-KR" sz="1400" dirty="0"/>
              <a:t>(11-14/0123r2, </a:t>
            </a:r>
            <a:r>
              <a:rPr lang="en-US" altLang="ko-KR" sz="1400" dirty="0" err="1"/>
              <a:t>Liwen</a:t>
            </a:r>
            <a:r>
              <a:rPr lang="en-US" altLang="ko-KR" sz="1400" dirty="0" smtClean="0"/>
              <a:t>)</a:t>
            </a:r>
            <a:endParaRPr lang="en-US" altLang="ko-KR" sz="1400" dirty="0"/>
          </a:p>
          <a:p>
            <a:pPr lvl="2"/>
            <a:r>
              <a:rPr lang="en-US" altLang="ko-KR" sz="1400" dirty="0" smtClean="0"/>
              <a:t>LB200-MAC-Resolution-Clause-8_7 </a:t>
            </a:r>
            <a:r>
              <a:rPr lang="en-US" altLang="ko-KR" sz="1400" dirty="0"/>
              <a:t>(11-14/0211r2, Alfred</a:t>
            </a:r>
            <a:r>
              <a:rPr lang="en-US" altLang="ko-KR" sz="1400" dirty="0" smtClean="0"/>
              <a:t>)</a:t>
            </a:r>
            <a:endParaRPr lang="en-US" altLang="ko-KR" sz="1400" dirty="0"/>
          </a:p>
          <a:p>
            <a:pPr lvl="2"/>
            <a:r>
              <a:rPr lang="en-US" altLang="ko-KR" sz="1400" dirty="0" smtClean="0"/>
              <a:t>LB200-MAC-Resolution-Clause-8_3_5 </a:t>
            </a:r>
            <a:r>
              <a:rPr lang="en-US" altLang="ko-KR" sz="1400" dirty="0"/>
              <a:t>(11-14/0210r1, Alfred</a:t>
            </a:r>
            <a:r>
              <a:rPr lang="en-US" altLang="ko-KR" sz="1400" dirty="0" smtClean="0"/>
              <a:t>)</a:t>
            </a:r>
            <a:endParaRPr lang="en-US" altLang="ko-KR" sz="1400" dirty="0"/>
          </a:p>
          <a:p>
            <a:pPr lvl="2"/>
            <a:r>
              <a:rPr lang="en-US" altLang="ko-KR" sz="1400" dirty="0" smtClean="0"/>
              <a:t>lb200-clause-10-47-comment-resolution </a:t>
            </a:r>
            <a:r>
              <a:rPr lang="en-US" altLang="ko-KR" sz="1400" dirty="0"/>
              <a:t>(11-14/0262r0, </a:t>
            </a:r>
            <a:r>
              <a:rPr lang="en-US" altLang="ko-KR" sz="1400" dirty="0" err="1"/>
              <a:t>Yongho</a:t>
            </a:r>
            <a:r>
              <a:rPr lang="en-US" altLang="ko-KR" sz="1400" dirty="0" smtClean="0"/>
              <a:t>)</a:t>
            </a:r>
            <a:endParaRPr lang="en-US" altLang="ko-KR" sz="1400" dirty="0"/>
          </a:p>
          <a:p>
            <a:pPr lvl="2"/>
            <a:r>
              <a:rPr lang="en-US" altLang="ko-KR" sz="1400" dirty="0" smtClean="0"/>
              <a:t>lb200-clause-3-comment-resolution </a:t>
            </a:r>
            <a:r>
              <a:rPr lang="en-US" altLang="ko-KR" sz="1400" dirty="0"/>
              <a:t>(11-14/0270r0, </a:t>
            </a:r>
            <a:r>
              <a:rPr lang="en-US" altLang="ko-KR" sz="1400" dirty="0" err="1"/>
              <a:t>Yongho</a:t>
            </a:r>
            <a:r>
              <a:rPr lang="en-US" altLang="ko-KR" sz="1400" dirty="0"/>
              <a:t>)</a:t>
            </a:r>
          </a:p>
          <a:p>
            <a:pPr lvl="1"/>
            <a:endParaRPr lang="en-US" altLang="ko-KR" sz="1400" dirty="0"/>
          </a:p>
          <a:p>
            <a:pPr lvl="1"/>
            <a:endParaRPr lang="ko-KR" altLang="ko-KR" sz="1400" dirty="0"/>
          </a:p>
          <a:p>
            <a:endParaRPr lang="en-US"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076102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Mar</a:t>
            </a:r>
            <a:r>
              <a:rPr lang="en-US" altLang="ko-KR" sz="1400" dirty="0"/>
              <a:t>. </a:t>
            </a:r>
            <a:r>
              <a:rPr lang="en-US" altLang="ko-KR" sz="1400" dirty="0" smtClean="0"/>
              <a:t>12th </a:t>
            </a:r>
            <a:r>
              <a:rPr lang="en-US" altLang="ko-KR" sz="1400" dirty="0"/>
              <a:t>con. </a:t>
            </a:r>
            <a:r>
              <a:rPr lang="en-US" altLang="ko-KR" sz="1400" dirty="0" smtClean="0"/>
              <a:t>Call</a:t>
            </a:r>
          </a:p>
          <a:p>
            <a:pPr lvl="2"/>
            <a:r>
              <a:rPr lang="en-US" altLang="ko-KR" sz="1400" dirty="0" smtClean="0"/>
              <a:t>lb200-clause-8.3.3-comment-resolution </a:t>
            </a:r>
            <a:r>
              <a:rPr lang="en-US" altLang="ko-KR" sz="1400" dirty="0"/>
              <a:t>(</a:t>
            </a:r>
            <a:r>
              <a:rPr lang="en-US" altLang="ko-KR" sz="1400" dirty="0" smtClean="0"/>
              <a:t>11-14/0274r1, </a:t>
            </a:r>
            <a:r>
              <a:rPr lang="en-US" altLang="ko-KR" sz="1400" dirty="0" err="1"/>
              <a:t>Yongho</a:t>
            </a:r>
            <a:r>
              <a:rPr lang="en-US" altLang="ko-KR" sz="1400" dirty="0"/>
              <a:t>) </a:t>
            </a:r>
          </a:p>
          <a:p>
            <a:pPr lvl="2"/>
            <a:r>
              <a:rPr lang="en-US" altLang="ko-KR" sz="1400" dirty="0" smtClean="0"/>
              <a:t>lb200-clause-10-14-and-10-45-comment-resolution </a:t>
            </a:r>
            <a:r>
              <a:rPr lang="en-US" altLang="ko-KR" sz="1400" dirty="0"/>
              <a:t>(</a:t>
            </a:r>
            <a:r>
              <a:rPr lang="en-US" altLang="ko-KR" sz="1400" dirty="0" smtClean="0"/>
              <a:t>11-14/0231r3, </a:t>
            </a:r>
            <a:r>
              <a:rPr lang="en-US" altLang="ko-KR" sz="1400" dirty="0" err="1"/>
              <a:t>Yongho</a:t>
            </a:r>
            <a:r>
              <a:rPr lang="en-US" altLang="ko-KR" sz="1400" dirty="0" smtClean="0"/>
              <a:t>)</a:t>
            </a:r>
            <a:endParaRPr lang="en-US" altLang="ko-KR" sz="1400" dirty="0"/>
          </a:p>
          <a:p>
            <a:pPr lvl="2"/>
            <a:r>
              <a:rPr lang="en-US" altLang="ko-KR" sz="1400" dirty="0" smtClean="0"/>
              <a:t>LB200-MAC-Resolution-Miscellaneous_Part_1 </a:t>
            </a:r>
            <a:r>
              <a:rPr lang="en-US" altLang="ko-KR" sz="1400" dirty="0"/>
              <a:t>(11-14/0279r0, Alfred)</a:t>
            </a:r>
          </a:p>
          <a:p>
            <a:pPr lvl="2"/>
            <a:r>
              <a:rPr lang="en-US" altLang="ko-KR" sz="1400" dirty="0" smtClean="0"/>
              <a:t>LB200-MAC-Resolution-Clause-9_20_2.1-3 </a:t>
            </a:r>
            <a:r>
              <a:rPr lang="en-US" altLang="ko-KR" sz="1400" dirty="0"/>
              <a:t>(</a:t>
            </a:r>
            <a:r>
              <a:rPr lang="en-US" altLang="ko-KR" sz="1400" dirty="0" smtClean="0"/>
              <a:t>11-14/0280r1, </a:t>
            </a:r>
            <a:r>
              <a:rPr lang="en-US" altLang="ko-KR" sz="1400" dirty="0"/>
              <a:t>Alfred)</a:t>
            </a:r>
          </a:p>
          <a:p>
            <a:pPr lvl="2"/>
            <a:r>
              <a:rPr lang="en-US" altLang="ko-KR" sz="1400" dirty="0" smtClean="0"/>
              <a:t>LB200-MAC-Resolution-Clause-9_22 </a:t>
            </a:r>
            <a:r>
              <a:rPr lang="en-US" altLang="ko-KR" sz="1400" dirty="0"/>
              <a:t>(</a:t>
            </a:r>
            <a:r>
              <a:rPr lang="en-US" altLang="ko-KR" sz="1400" dirty="0" smtClean="0"/>
              <a:t>11-14/0283r1, </a:t>
            </a:r>
            <a:r>
              <a:rPr lang="en-US" altLang="ko-KR" sz="1400" dirty="0"/>
              <a:t>Alfred)</a:t>
            </a:r>
          </a:p>
          <a:p>
            <a:pPr lvl="2"/>
            <a:r>
              <a:rPr lang="en-US" altLang="ko-KR" sz="1400" dirty="0" smtClean="0"/>
              <a:t>lb-200-comment-resolution-for-clause-8-3-5-1-1 </a:t>
            </a:r>
            <a:r>
              <a:rPr lang="en-US" altLang="ko-KR" sz="1400" dirty="0"/>
              <a:t>(11-14/0285r0, </a:t>
            </a:r>
            <a:r>
              <a:rPr lang="en-US" altLang="ko-KR" sz="1400" dirty="0" err="1"/>
              <a:t>Chittabrata</a:t>
            </a:r>
            <a:r>
              <a:rPr lang="en-US" altLang="ko-KR" sz="1400" dirty="0" smtClean="0"/>
              <a:t>)</a:t>
            </a:r>
            <a:endParaRPr lang="en-US" altLang="ko-KR"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819942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12457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a:t>
            </a:r>
          </a:p>
          <a:p>
            <a:pPr marL="1352550" lvl="2" indent="-609600"/>
            <a:r>
              <a:rPr lang="en-US" sz="1200" dirty="0">
                <a:hlinkClick r:id="rId3"/>
              </a:rPr>
              <a:t>https://</a:t>
            </a:r>
            <a:r>
              <a:rPr lang="en-US" sz="1200" dirty="0" smtClean="0">
                <a:hlinkClick r:id="rId3"/>
              </a:rPr>
              <a:t>mentor.ieee.org/802.11/dcn/14/11-14-0200-00-00ah-tgah-meeting-minutes-for-january2014-interim.doc</a:t>
            </a:r>
            <a:endParaRPr lang="en-US" sz="1200" dirty="0" smtClean="0"/>
          </a:p>
          <a:p>
            <a:pPr marL="1009650" lvl="1" indent="-609600"/>
            <a:r>
              <a:rPr lang="en-US" dirty="0" smtClean="0"/>
              <a:t>Conference call minutes</a:t>
            </a:r>
          </a:p>
          <a:p>
            <a:pPr marL="1352550" lvl="2" indent="-609600"/>
            <a:r>
              <a:rPr lang="en-US" sz="1200" dirty="0">
                <a:hlinkClick r:id="rId4"/>
              </a:rPr>
              <a:t>https://</a:t>
            </a:r>
            <a:r>
              <a:rPr lang="en-US" sz="1200" dirty="0" smtClean="0">
                <a:hlinkClick r:id="rId4"/>
              </a:rPr>
              <a:t>mentor.ieee.org/802.11/dcn/14/11-14-0238-00-00ah-february-5th-tgah-teleconference-minutes.doc</a:t>
            </a:r>
            <a:endParaRPr lang="en-US" sz="1200" dirty="0" smtClean="0"/>
          </a:p>
          <a:p>
            <a:pPr marL="1352550" lvl="2" indent="-609600"/>
            <a:r>
              <a:rPr lang="en-US" sz="1200" dirty="0">
                <a:hlinkClick r:id="rId5"/>
              </a:rPr>
              <a:t>https://</a:t>
            </a:r>
            <a:r>
              <a:rPr lang="en-US" sz="1200" dirty="0" smtClean="0">
                <a:hlinkClick r:id="rId5"/>
              </a:rPr>
              <a:t>mentor.ieee.org/802.11/dcn/14/11-14-0241-00-00ah-tgah-february-12th-teleconference-minutes.docx</a:t>
            </a:r>
            <a:endParaRPr lang="en-US" sz="1200" dirty="0" smtClean="0"/>
          </a:p>
          <a:p>
            <a:pPr marL="1352550" lvl="2" indent="-609600"/>
            <a:r>
              <a:rPr lang="en-US" sz="1200" dirty="0">
                <a:hlinkClick r:id="rId6"/>
              </a:rPr>
              <a:t>https://</a:t>
            </a:r>
            <a:r>
              <a:rPr lang="en-US" sz="1200" dirty="0" smtClean="0">
                <a:hlinkClick r:id="rId6"/>
              </a:rPr>
              <a:t>mentor.ieee.org/802.11/dcn/14/11-14-0266-00-00ah-february-19th-tgah-teleconference-minutes.doc</a:t>
            </a:r>
            <a:endParaRPr lang="en-US" sz="1200" dirty="0" smtClean="0"/>
          </a:p>
          <a:p>
            <a:pPr marL="1352550" lvl="2" indent="-609600"/>
            <a:r>
              <a:rPr lang="en-US" sz="1200" dirty="0">
                <a:hlinkClick r:id="rId7"/>
              </a:rPr>
              <a:t>https://</a:t>
            </a:r>
            <a:r>
              <a:rPr lang="en-US" sz="1200" dirty="0" smtClean="0">
                <a:hlinkClick r:id="rId7"/>
              </a:rPr>
              <a:t>mentor.ieee.org/802.11/dcn/14/11-14-0277-00-00ah-february-26th-tgah-teleconference-minutes.doc</a:t>
            </a:r>
            <a:endParaRPr lang="en-US" sz="1200" dirty="0" smtClean="0"/>
          </a:p>
          <a:p>
            <a:pPr marL="1352550" lvl="2" indent="-609600"/>
            <a:r>
              <a:rPr lang="en-US" sz="1200" dirty="0">
                <a:hlinkClick r:id="rId8"/>
              </a:rPr>
              <a:t>https://</a:t>
            </a:r>
            <a:r>
              <a:rPr lang="en-US" sz="1200" dirty="0" smtClean="0">
                <a:hlinkClick r:id="rId8"/>
              </a:rPr>
              <a:t>mentor.ieee.org/802.11/dcn/14/11-14-0299-00-00ah-march-5th-tgah-teleconference-minutes.doc</a:t>
            </a:r>
            <a:endParaRPr lang="en-US" sz="1200" dirty="0" smtClean="0"/>
          </a:p>
          <a:p>
            <a:pPr marL="1352550" lvl="2" indent="-609600"/>
            <a:r>
              <a:rPr lang="en-US" sz="1200" dirty="0">
                <a:hlinkClick r:id="rId9"/>
              </a:rPr>
              <a:t>https://</a:t>
            </a:r>
            <a:r>
              <a:rPr lang="en-US" sz="1200" dirty="0" smtClean="0">
                <a:hlinkClick r:id="rId9"/>
              </a:rPr>
              <a:t>mentor.ieee.org/802.11/dcn/14/11-14-0327-00-00ah-march-12th-tgah-teleconference-minutes.doc</a:t>
            </a:r>
            <a:endParaRPr lang="en-US" sz="1200"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2, </a:t>
            </a:r>
            <a:r>
              <a:rPr lang="en-US" altLang="ko-KR" dirty="0"/>
              <a:t>7PM ET for 2 hour</a:t>
            </a:r>
          </a:p>
          <a:p>
            <a:pPr marL="609600" indent="-609600"/>
            <a:r>
              <a:rPr lang="en-US" altLang="ko-KR" dirty="0"/>
              <a:t>April </a:t>
            </a:r>
            <a:r>
              <a:rPr lang="en-US" altLang="ko-KR" dirty="0" smtClean="0"/>
              <a:t>9, </a:t>
            </a:r>
            <a:r>
              <a:rPr lang="en-US" altLang="ko-KR" dirty="0"/>
              <a:t>7PM ET for 2 hour</a:t>
            </a:r>
          </a:p>
          <a:p>
            <a:pPr marL="609600" indent="-609600"/>
            <a:r>
              <a:rPr lang="en-US" altLang="ko-KR" dirty="0"/>
              <a:t>April </a:t>
            </a:r>
            <a:r>
              <a:rPr lang="en-US" altLang="ko-KR" dirty="0" smtClean="0"/>
              <a:t>16, </a:t>
            </a:r>
            <a:r>
              <a:rPr lang="en-US" altLang="ko-KR" dirty="0"/>
              <a:t>7PM ET for 2 hour</a:t>
            </a:r>
          </a:p>
          <a:p>
            <a:pPr marL="609600" indent="-609600"/>
            <a:r>
              <a:rPr lang="en-US" altLang="ko-KR" dirty="0"/>
              <a:t>April </a:t>
            </a:r>
            <a:r>
              <a:rPr lang="en-US" altLang="ko-KR" dirty="0" smtClean="0"/>
              <a:t>23, </a:t>
            </a:r>
            <a:r>
              <a:rPr lang="en-US" altLang="ko-KR" dirty="0"/>
              <a:t>7PM ET for 2 hour</a:t>
            </a:r>
          </a:p>
          <a:p>
            <a:pPr marL="609600" indent="-609600"/>
            <a:r>
              <a:rPr lang="en-US" altLang="ko-KR" dirty="0"/>
              <a:t>April </a:t>
            </a:r>
            <a:r>
              <a:rPr lang="en-US" altLang="ko-KR" dirty="0" smtClean="0"/>
              <a:t>30, </a:t>
            </a:r>
            <a:r>
              <a:rPr lang="en-US" altLang="ko-KR" dirty="0"/>
              <a:t>7PM ET for 2 hour</a:t>
            </a:r>
          </a:p>
          <a:p>
            <a:pPr marL="609600" indent="-609600"/>
            <a:r>
              <a:rPr lang="en-US" altLang="ko-KR" dirty="0" smtClean="0"/>
              <a:t>May 7</a:t>
            </a:r>
            <a:r>
              <a:rPr lang="en-US" altLang="ko-KR" dirty="0"/>
              <a:t>, 7PM ET for 2 </a:t>
            </a:r>
            <a:r>
              <a:rPr lang="en-US" altLang="ko-KR" dirty="0" smtClean="0"/>
              <a:t>hour</a:t>
            </a:r>
            <a:endParaRPr lang="en-US" dirty="0" smtClean="0"/>
          </a:p>
          <a:p>
            <a:pPr marL="1009650" lvl="1" indent="-609600"/>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a:t>
            </a:r>
            <a:r>
              <a:rPr lang="en-GB" altLang="ko-KR" dirty="0" smtClean="0"/>
              <a:t>F2F January meeting (11-14/0200r0</a:t>
            </a:r>
            <a:r>
              <a:rPr lang="en-GB" altLang="ko-KR" dirty="0"/>
              <a:t>) and </a:t>
            </a:r>
            <a:r>
              <a:rPr lang="en-GB" altLang="ko-KR" dirty="0" err="1" smtClean="0"/>
              <a:t>conf</a:t>
            </a:r>
            <a:r>
              <a:rPr lang="en-GB" altLang="ko-KR" dirty="0" smtClean="0"/>
              <a:t> </a:t>
            </a:r>
            <a:r>
              <a:rPr lang="en-GB" altLang="ko-KR" dirty="0"/>
              <a:t>call minutes </a:t>
            </a:r>
            <a:r>
              <a:rPr lang="en-GB" altLang="ko-KR" dirty="0" smtClean="0"/>
              <a:t>(</a:t>
            </a:r>
            <a:r>
              <a:rPr lang="en-GB" altLang="ko-KR" dirty="0"/>
              <a:t>11-14/0238r0, </a:t>
            </a:r>
            <a:r>
              <a:rPr lang="en-GB" altLang="ko-KR" dirty="0" smtClean="0"/>
              <a:t>11-14/0241r0, 11-14/0266r0,</a:t>
            </a:r>
            <a:r>
              <a:rPr lang="en-GB" altLang="ko-KR" dirty="0"/>
              <a:t> </a:t>
            </a:r>
            <a:r>
              <a:rPr lang="en-GB" altLang="ko-KR" dirty="0" smtClean="0"/>
              <a:t>11-14/0277r0,</a:t>
            </a:r>
            <a:r>
              <a:rPr lang="en-GB" altLang="ko-KR" dirty="0"/>
              <a:t> </a:t>
            </a:r>
            <a:r>
              <a:rPr lang="en-GB" altLang="ko-KR" dirty="0" smtClean="0"/>
              <a:t>11-14/0299r0, 11-14/0327r0)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437585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March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78675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MAC </a:t>
            </a:r>
            <a:r>
              <a:rPr lang="en-US" altLang="ko-KR" dirty="0"/>
              <a:t>F2F </a:t>
            </a:r>
            <a:r>
              <a:rPr lang="en-US" altLang="ko-KR" dirty="0" smtClean="0"/>
              <a:t>March </a:t>
            </a:r>
            <a:r>
              <a:rPr lang="en-US" altLang="ko-KR" dirty="0"/>
              <a:t>2014 </a:t>
            </a:r>
            <a:r>
              <a:rPr lang="en-US" altLang="ko-KR" dirty="0" err="1" smtClean="0"/>
              <a:t>xxxx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40256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29502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D1.3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329758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1342, 1343, 1048, 1075, 2740, 2718, 1415 </a:t>
            </a:r>
            <a:r>
              <a:rPr lang="en-GB" altLang="ko-KR" dirty="0" smtClean="0"/>
              <a:t>as shown in 11-14/0326r1?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45713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1238</a:t>
            </a:r>
            <a:r>
              <a:rPr lang="en-GB" altLang="ko-KR" dirty="0"/>
              <a:t>, 1239, 1240, 1241, 1516, 1517, 1518, 1732, 1950, 2948, 2949, </a:t>
            </a:r>
            <a:r>
              <a:rPr lang="en-GB" altLang="ko-KR" dirty="0" smtClean="0"/>
              <a:t>2950 as shown in 11-14/0298r1?</a:t>
            </a:r>
          </a:p>
          <a:p>
            <a:pPr lvl="1"/>
            <a:r>
              <a:rPr lang="en-GB" altLang="ko-KR" dirty="0" smtClean="0"/>
              <a:t>Unanimously </a:t>
            </a:r>
            <a:r>
              <a:rPr lang="en-GB" altLang="ko-KR" dirty="0"/>
              <a:t>passed </a:t>
            </a:r>
          </a:p>
          <a:p>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569802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strike="sngStrike" dirty="0"/>
              <a:t>1081,</a:t>
            </a:r>
            <a:r>
              <a:rPr lang="en-GB" altLang="ko-KR" dirty="0"/>
              <a:t> 2660, 2727 and </a:t>
            </a:r>
            <a:r>
              <a:rPr lang="en-GB" altLang="ko-KR" dirty="0" smtClean="0"/>
              <a:t>2853 as shown in 11-14/0265r1?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82805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1763, 1772, 1797, 2016, 2076, 2284, </a:t>
            </a:r>
            <a:r>
              <a:rPr lang="en-GB" altLang="ko-KR" dirty="0" smtClean="0"/>
              <a:t>2873</a:t>
            </a:r>
            <a:r>
              <a:rPr lang="en-GB" altLang="ko-KR" dirty="0"/>
              <a:t> </a:t>
            </a:r>
            <a:r>
              <a:rPr lang="en-GB" altLang="ko-KR" dirty="0" smtClean="0"/>
              <a:t>as shown in 11-14/0305r1?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626969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1381 as shown in 11-14/0323r0?</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916310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2540, 2541, 2542, 2593, 1007, 1807, 2317, 2318, 1818, 1820, 1822, </a:t>
            </a:r>
            <a:r>
              <a:rPr lang="en-GB" altLang="ko-KR" dirty="0" smtClean="0"/>
              <a:t>2607 as shown in 11-14/0321r1</a:t>
            </a:r>
            <a:r>
              <a:rPr lang="en-GB" altLang="ko-KR" dirty="0" smtClean="0"/>
              <a:t>?</a:t>
            </a:r>
          </a:p>
          <a:p>
            <a:pPr lvl="1"/>
            <a:r>
              <a:rPr lang="en-GB" altLang="ko-KR" dirty="0"/>
              <a:t>Unanimously passed </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965704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1245, 1246, 1733, </a:t>
            </a:r>
            <a:r>
              <a:rPr lang="en-GB" altLang="ko-KR" dirty="0" smtClean="0"/>
              <a:t>2759 as shown in 11-14/0264r0?</a:t>
            </a:r>
          </a:p>
          <a:p>
            <a:pPr lvl="1"/>
            <a:r>
              <a:rPr lang="en-GB" altLang="ko-KR" dirty="0" smtClean="0"/>
              <a:t>Postponed</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7724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LB200-MAC-Resolution-Misc Part 3 (11-14/0326r0, Alfred</a:t>
            </a:r>
            <a:r>
              <a:rPr lang="en-US" altLang="ko-KR" dirty="0" smtClean="0">
                <a:solidFill>
                  <a:schemeClr val="bg2"/>
                </a:solidFill>
              </a:rPr>
              <a:t>)</a:t>
            </a:r>
          </a:p>
          <a:p>
            <a:pPr lvl="1"/>
            <a:r>
              <a:rPr lang="en-US" altLang="ko-KR" dirty="0" smtClean="0">
                <a:solidFill>
                  <a:schemeClr val="bg2"/>
                </a:solidFill>
              </a:rPr>
              <a:t>lb200-clause-9-42-2-1-comment-resolution </a:t>
            </a:r>
            <a:r>
              <a:rPr lang="en-US" altLang="ko-KR" dirty="0">
                <a:solidFill>
                  <a:schemeClr val="bg2"/>
                </a:solidFill>
              </a:rPr>
              <a:t>(11-14/0298r0, </a:t>
            </a:r>
            <a:r>
              <a:rPr lang="en-US" altLang="ko-KR" dirty="0" err="1">
                <a:solidFill>
                  <a:schemeClr val="bg2"/>
                </a:solidFill>
              </a:rPr>
              <a:t>Younghoon</a:t>
            </a:r>
            <a:r>
              <a:rPr lang="en-US" altLang="ko-KR" dirty="0" smtClean="0">
                <a:solidFill>
                  <a:schemeClr val="bg2"/>
                </a:solidFill>
              </a:rPr>
              <a:t>)</a:t>
            </a:r>
          </a:p>
          <a:p>
            <a:pPr lvl="1"/>
            <a:r>
              <a:rPr lang="en-US" altLang="ko-KR" dirty="0">
                <a:solidFill>
                  <a:schemeClr val="bg2"/>
                </a:solidFill>
              </a:rPr>
              <a:t>lb-200-comment-resolutions-for-9-42 (11-14/0264r0, </a:t>
            </a:r>
            <a:r>
              <a:rPr lang="en-US" altLang="ko-KR" dirty="0" err="1" smtClean="0">
                <a:solidFill>
                  <a:schemeClr val="bg2"/>
                </a:solidFill>
              </a:rPr>
              <a:t>Shoukang</a:t>
            </a:r>
            <a:r>
              <a:rPr lang="en-US" altLang="ko-KR" dirty="0" smtClean="0">
                <a:solidFill>
                  <a:schemeClr val="bg2"/>
                </a:solidFill>
              </a:rPr>
              <a:t>)</a:t>
            </a:r>
          </a:p>
          <a:p>
            <a:pPr lvl="1"/>
            <a:r>
              <a:rPr lang="en-US" altLang="ko-KR" dirty="0" smtClean="0">
                <a:solidFill>
                  <a:schemeClr val="bg2"/>
                </a:solidFill>
              </a:rPr>
              <a:t>lb-200-comment-resolutions-for-8-4-1-6 (11-14/0265r0,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LB200-PHY-Resolution-Clause-24.4.docx (11-14/0305r0, Sun Bo)</a:t>
            </a:r>
          </a:p>
          <a:p>
            <a:pPr lvl="1"/>
            <a:r>
              <a:rPr lang="en-US" altLang="ko-KR" dirty="0" smtClean="0">
                <a:solidFill>
                  <a:schemeClr val="bg2"/>
                </a:solidFill>
              </a:rPr>
              <a:t>lb200-mac-resolution-clause-8-4-1-15a (11-14/0323r0, Zander)</a:t>
            </a:r>
          </a:p>
          <a:p>
            <a:pPr lvl="1"/>
            <a:r>
              <a:rPr lang="en-US" altLang="ko-KR" dirty="0" smtClean="0">
                <a:solidFill>
                  <a:schemeClr val="bg2"/>
                </a:solidFill>
              </a:rPr>
              <a:t>lb200-mac-resolution-clauses-4-4-12-4-13-4-14-4-3 (11-14/0321r0, Zander)</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a:t>lb200-clause-9-42-2-1-comment-resolution (</a:t>
            </a:r>
            <a:r>
              <a:rPr lang="en-US" altLang="ko-KR" dirty="0" smtClean="0"/>
              <a:t>11-14/0298r2, </a:t>
            </a:r>
            <a:r>
              <a:rPr lang="en-US" altLang="ko-KR" dirty="0" err="1"/>
              <a:t>Younghoon</a:t>
            </a:r>
            <a:r>
              <a:rPr lang="en-US" altLang="ko-KR" dirty="0"/>
              <a:t>)</a:t>
            </a:r>
          </a:p>
          <a:p>
            <a:pPr lvl="1"/>
            <a:r>
              <a:rPr lang="en-US" altLang="ko-KR" dirty="0"/>
              <a:t>lb-200-comment-resolutions-for-9-42 (</a:t>
            </a:r>
            <a:r>
              <a:rPr lang="en-US" altLang="ko-KR" dirty="0" smtClean="0"/>
              <a:t>11-14/0264r1, </a:t>
            </a:r>
            <a:r>
              <a:rPr lang="en-US" altLang="ko-KR" dirty="0" err="1"/>
              <a:t>Shoukang</a:t>
            </a:r>
            <a:r>
              <a:rPr lang="en-US" altLang="ko-KR" dirty="0" smtClean="0"/>
              <a:t>)</a:t>
            </a:r>
            <a:endParaRPr lang="en-US" altLang="ko-KR" dirty="0" smtClean="0"/>
          </a:p>
          <a:p>
            <a:pPr lvl="1"/>
            <a:r>
              <a:rPr lang="en-US" altLang="ko-KR" dirty="0" smtClean="0"/>
              <a:t>LB200 </a:t>
            </a:r>
            <a:r>
              <a:rPr lang="en-US" altLang="ko-KR" dirty="0"/>
              <a:t>Proposed Comment Resolutions for 8.4.2.20, 8.4.2.21, 8.4.2.38 and 8.4.2.43 </a:t>
            </a:r>
            <a:r>
              <a:rPr lang="en-US" altLang="ko-KR" dirty="0" smtClean="0"/>
              <a:t>(11-14/0289r0, Mitsuru) </a:t>
            </a:r>
          </a:p>
          <a:p>
            <a:pPr lvl="1"/>
            <a:r>
              <a:rPr lang="en-US" altLang="ko-KR" dirty="0"/>
              <a:t>LB200 Proposed Comment Resolutions for 8.4.2.28 and 8.4.2.63 </a:t>
            </a:r>
            <a:r>
              <a:rPr lang="en-US" altLang="ko-KR" dirty="0" smtClean="0"/>
              <a:t>(11-14/0322r0, Mitsuru)</a:t>
            </a:r>
          </a:p>
          <a:p>
            <a:pPr lvl="1"/>
            <a:r>
              <a:rPr lang="en-US" altLang="ko-KR" dirty="0" smtClean="0"/>
              <a:t>LB200 </a:t>
            </a:r>
            <a:r>
              <a:rPr lang="en-US" altLang="ko-KR" dirty="0"/>
              <a:t>Proposed Comment Resolutions for 10.24.16 </a:t>
            </a:r>
            <a:r>
              <a:rPr lang="en-US" altLang="ko-KR" dirty="0" smtClean="0"/>
              <a:t>(11-14/0291r0, Mitsuru) </a:t>
            </a:r>
          </a:p>
          <a:p>
            <a:pPr lvl="1"/>
            <a:r>
              <a:rPr lang="en-US" altLang="ko-KR" dirty="0" smtClean="0"/>
              <a:t>LB200 </a:t>
            </a:r>
            <a:r>
              <a:rPr lang="en-US" altLang="ko-KR" dirty="0"/>
              <a:t>Proposed Comment Resolution for 6.3.29 </a:t>
            </a:r>
            <a:r>
              <a:rPr lang="en-US" altLang="ko-KR" dirty="0" smtClean="0"/>
              <a:t>(11-14/0248r1, Mitsuru</a:t>
            </a:r>
            <a:r>
              <a:rPr lang="en-US" altLang="ko-KR" dirty="0" smtClean="0"/>
              <a:t>)</a:t>
            </a:r>
            <a:endParaRPr lang="en-US" altLang="ko-KR"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623736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err="1" smtClean="0"/>
              <a:t>TGah</a:t>
            </a:r>
            <a:r>
              <a:rPr lang="en-US" altLang="ko-KR" dirty="0" smtClean="0"/>
              <a:t> </a:t>
            </a:r>
            <a:r>
              <a:rPr lang="en-US" altLang="ko-KR" dirty="0"/>
              <a:t>LB200 Proposed Comment Resolutions for 9.3.6 (11-14/0290r0, Mitsuru</a:t>
            </a:r>
            <a:r>
              <a:rPr lang="en-US" altLang="ko-KR" dirty="0" smtClean="0"/>
              <a:t>)</a:t>
            </a:r>
            <a:endParaRPr lang="en-US" altLang="ko-KR" dirty="0" smtClean="0"/>
          </a:p>
          <a:p>
            <a:pPr lvl="1"/>
            <a:r>
              <a:rPr lang="en-US" altLang="ko-KR" dirty="0" smtClean="0"/>
              <a:t>LB200-MAC-Resolution-Clause-9.48.4 </a:t>
            </a:r>
            <a:r>
              <a:rPr lang="en-US" altLang="ko-KR" dirty="0"/>
              <a:t>(11-14/0308r0, </a:t>
            </a:r>
            <a:r>
              <a:rPr lang="en-US" altLang="ko-KR" dirty="0" err="1"/>
              <a:t>Kaiying</a:t>
            </a:r>
            <a:r>
              <a:rPr lang="en-US" altLang="ko-KR" dirty="0"/>
              <a:t>)</a:t>
            </a:r>
          </a:p>
          <a:p>
            <a:pPr lvl="1"/>
            <a:r>
              <a:rPr lang="en-US" altLang="ko-KR" dirty="0" smtClean="0"/>
              <a:t>Relay </a:t>
            </a:r>
            <a:r>
              <a:rPr lang="en-US" altLang="ko-KR" dirty="0" err="1"/>
              <a:t>subclause</a:t>
            </a:r>
            <a:r>
              <a:rPr lang="en-US" altLang="ko-KR" dirty="0"/>
              <a:t> (9.48) (11-14/0312r0, Amin) </a:t>
            </a:r>
          </a:p>
          <a:p>
            <a:pPr lvl="1"/>
            <a:r>
              <a:rPr lang="en-US" altLang="ko-KR" dirty="0" err="1"/>
              <a:t>omni</a:t>
            </a:r>
            <a:r>
              <a:rPr lang="en-US" altLang="ko-KR" dirty="0"/>
              <a:t>-RAW (CID 1385), (11-14/0313r0, Amin) </a:t>
            </a:r>
          </a:p>
          <a:p>
            <a:pPr lvl="1"/>
            <a:r>
              <a:rPr lang="en-US" altLang="ko-KR" dirty="0"/>
              <a:t>Relay descriptive </a:t>
            </a:r>
            <a:r>
              <a:rPr lang="en-US" altLang="ko-KR" dirty="0" err="1"/>
              <a:t>subclause</a:t>
            </a:r>
            <a:r>
              <a:rPr lang="en-US" altLang="ko-KR" dirty="0"/>
              <a:t> (4.12) (11-14/314r0, Amin)</a:t>
            </a:r>
          </a:p>
          <a:p>
            <a:pPr lvl="1"/>
            <a:r>
              <a:rPr lang="en-US" altLang="ko-KR" dirty="0"/>
              <a:t>Speed Frame Exchange (9.44) (11-14/0315r0, Amin</a:t>
            </a:r>
            <a:r>
              <a:rPr lang="en-US" altLang="ko-KR" dirty="0" smtClean="0"/>
              <a:t>)</a:t>
            </a:r>
          </a:p>
          <a:p>
            <a:pPr lvl="1"/>
            <a:r>
              <a:rPr lang="en-US" altLang="ko-KR" dirty="0"/>
              <a:t>LB200-MAC-Resolution-Clause-9_3_2_4a (11-14/0282r0, Alfred)</a:t>
            </a:r>
          </a:p>
          <a:p>
            <a:pPr lvl="1"/>
            <a:r>
              <a:rPr lang="en-US" altLang="ko-KR" dirty="0" smtClean="0"/>
              <a:t>LB200-MAC-Resolution-Misc </a:t>
            </a:r>
            <a:r>
              <a:rPr lang="en-US" altLang="ko-KR" dirty="0"/>
              <a:t>Part 2 (11-14/0324r0, Alfred)</a:t>
            </a:r>
          </a:p>
          <a:p>
            <a:pPr lvl="1"/>
            <a:r>
              <a:rPr lang="en-US" altLang="ko-KR" dirty="0" smtClean="0"/>
              <a:t>LB </a:t>
            </a:r>
            <a:r>
              <a:rPr lang="en-US" altLang="ko-KR" dirty="0"/>
              <a:t>200 Comment Resolution for Clause 4.13 </a:t>
            </a:r>
            <a:r>
              <a:rPr lang="en-US" altLang="ko-KR" dirty="0" smtClean="0"/>
              <a:t>(11-14/0337r0, </a:t>
            </a:r>
            <a:r>
              <a:rPr lang="en-US" altLang="ko-KR" dirty="0" err="1" smtClean="0"/>
              <a:t>Chittabrata</a:t>
            </a:r>
            <a:r>
              <a:rPr lang="en-US" altLang="ko-KR" dirty="0" smtClean="0"/>
              <a:t>)</a:t>
            </a: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40831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smtClean="0"/>
              <a:t>LB </a:t>
            </a:r>
            <a:r>
              <a:rPr lang="en-US" altLang="ko-KR" dirty="0"/>
              <a:t>200 Comment Resolution for Clauses 9.42.2 Part 2 </a:t>
            </a:r>
            <a:r>
              <a:rPr lang="en-US" altLang="ko-KR" dirty="0" smtClean="0"/>
              <a:t>(11-14/0363r0, Jae-</a:t>
            </a:r>
            <a:r>
              <a:rPr lang="en-US" altLang="ko-KR" dirty="0" err="1" smtClean="0"/>
              <a:t>Seung</a:t>
            </a:r>
            <a:r>
              <a:rPr lang="en-US" altLang="ko-KR" dirty="0" smtClean="0"/>
              <a:t>)</a:t>
            </a:r>
          </a:p>
          <a:p>
            <a:pPr lvl="1"/>
            <a:r>
              <a:rPr lang="en-US" altLang="ko-KR" dirty="0" smtClean="0"/>
              <a:t>LB200-MAC-Resolution-Clause-8.4.2.170w (11-14/0359r0, </a:t>
            </a:r>
            <a:r>
              <a:rPr lang="en-US" altLang="ko-KR" dirty="0" err="1" smtClean="0"/>
              <a:t>Liwen</a:t>
            </a:r>
            <a:r>
              <a:rPr lang="en-US" altLang="ko-KR" dirty="0" smtClean="0"/>
              <a:t>)</a:t>
            </a:r>
            <a:endParaRPr lang="en-US" altLang="ko-KR" dirty="0"/>
          </a:p>
          <a:p>
            <a:pPr lvl="1"/>
            <a:r>
              <a:rPr lang="en-US" altLang="ko-KR" dirty="0" smtClean="0"/>
              <a:t>LB200-MAC-Resolution-Clause-8.3.5.1.3 </a:t>
            </a:r>
            <a:r>
              <a:rPr lang="en-US" altLang="ko-KR" dirty="0"/>
              <a:t>(</a:t>
            </a:r>
            <a:r>
              <a:rPr lang="en-US" altLang="ko-KR" dirty="0" smtClean="0"/>
              <a:t>11-14/0360r0</a:t>
            </a:r>
            <a:r>
              <a:rPr lang="en-US" altLang="ko-KR" dirty="0"/>
              <a:t>, </a:t>
            </a:r>
            <a:r>
              <a:rPr lang="en-US" altLang="ko-KR" dirty="0" err="1"/>
              <a:t>Liwen</a:t>
            </a:r>
            <a:r>
              <a:rPr lang="en-US" altLang="ko-KR" dirty="0"/>
              <a:t>)</a:t>
            </a:r>
          </a:p>
          <a:p>
            <a:pPr lvl="1"/>
            <a:r>
              <a:rPr lang="en-US" altLang="ko-KR" dirty="0" smtClean="0"/>
              <a:t>LB200-MAC-Resolution-Clause-8.2.4.1.8 </a:t>
            </a:r>
            <a:r>
              <a:rPr lang="en-US" altLang="ko-KR" dirty="0"/>
              <a:t>(</a:t>
            </a:r>
            <a:r>
              <a:rPr lang="en-US" altLang="ko-KR" dirty="0" smtClean="0"/>
              <a:t>11-14/0361r0</a:t>
            </a:r>
            <a:r>
              <a:rPr lang="en-US" altLang="ko-KR" dirty="0"/>
              <a:t>, </a:t>
            </a:r>
            <a:r>
              <a:rPr lang="en-US" altLang="ko-KR" dirty="0" err="1"/>
              <a:t>Liwen</a:t>
            </a:r>
            <a:r>
              <a:rPr lang="en-US" altLang="ko-KR" dirty="0"/>
              <a:t>)</a:t>
            </a:r>
          </a:p>
          <a:p>
            <a:pPr lvl="1"/>
            <a:r>
              <a:rPr lang="en-US" altLang="ko-KR" dirty="0" smtClean="0"/>
              <a:t>LB200-MAC-Resolution-Subclause-9.2.1-9.2.7 </a:t>
            </a:r>
            <a:r>
              <a:rPr lang="en-US" altLang="ko-KR" dirty="0"/>
              <a:t>(</a:t>
            </a:r>
            <a:r>
              <a:rPr lang="en-US" altLang="ko-KR" dirty="0" smtClean="0"/>
              <a:t>11-14/0362r0</a:t>
            </a:r>
            <a:r>
              <a:rPr lang="en-US" altLang="ko-KR" dirty="0"/>
              <a:t>, </a:t>
            </a:r>
            <a:r>
              <a:rPr lang="en-US" altLang="ko-KR" dirty="0" err="1"/>
              <a:t>Liwen</a:t>
            </a:r>
            <a:r>
              <a:rPr lang="en-US" altLang="ko-KR" dirty="0"/>
              <a:t>)</a:t>
            </a:r>
          </a:p>
          <a:p>
            <a:pPr lvl="1"/>
            <a:r>
              <a:rPr lang="en-US" altLang="ko-KR" dirty="0" smtClean="0"/>
              <a:t>Optional </a:t>
            </a:r>
            <a:r>
              <a:rPr lang="en-US" altLang="ko-KR" dirty="0"/>
              <a:t>SF </a:t>
            </a:r>
            <a:r>
              <a:rPr lang="en-US" altLang="ko-KR" dirty="0" smtClean="0"/>
              <a:t>Exchange Indication </a:t>
            </a:r>
            <a:r>
              <a:rPr lang="en-US" altLang="ko-KR" dirty="0"/>
              <a:t>(</a:t>
            </a:r>
            <a:r>
              <a:rPr lang="en-US" altLang="ko-KR" dirty="0" smtClean="0"/>
              <a:t>11-14/0364r0</a:t>
            </a:r>
            <a:r>
              <a:rPr lang="en-US" altLang="ko-KR" dirty="0"/>
              <a:t>, </a:t>
            </a:r>
            <a:r>
              <a:rPr lang="en-US" altLang="ko-KR" dirty="0" err="1"/>
              <a:t>Liwen</a:t>
            </a:r>
            <a:r>
              <a:rPr lang="en-US" altLang="ko-KR" dirty="0" smtClean="0"/>
              <a:t>)</a:t>
            </a:r>
          </a:p>
          <a:p>
            <a:pPr lvl="1"/>
            <a:r>
              <a:rPr lang="en-US" altLang="ko-KR" dirty="0"/>
              <a:t>lb200-clause-9-49-comment-resolutions (11-14/0375r0, George) </a:t>
            </a: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884572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a:t>LB200-PHY-Resolution-Clause-24.4.docx (11-14/0305r0, Sun Bo</a:t>
            </a:r>
            <a:r>
              <a:rPr lang="en-US" altLang="ko-KR" dirty="0" smtClean="0"/>
              <a:t>)</a:t>
            </a:r>
          </a:p>
          <a:p>
            <a:pPr lvl="1"/>
            <a:r>
              <a:rPr lang="en-US" altLang="ko-KR" dirty="0"/>
              <a:t>S1G PHY Comment Resolutions-Part II (11-14/0300r0, </a:t>
            </a:r>
            <a:r>
              <a:rPr lang="en-US" altLang="ko-KR" dirty="0" err="1"/>
              <a:t>Mingguang</a:t>
            </a:r>
            <a:r>
              <a:rPr lang="en-US" altLang="ko-KR" dirty="0" smtClean="0"/>
              <a:t>)</a:t>
            </a:r>
          </a:p>
          <a:p>
            <a:pPr lvl="1"/>
            <a:r>
              <a:rPr lang="en-US" altLang="ko-KR" dirty="0" smtClean="0"/>
              <a:t>Misc</a:t>
            </a:r>
            <a:r>
              <a:rPr lang="en-US" altLang="ko-KR" dirty="0"/>
              <a:t>. PHY LB200 CID resolutions </a:t>
            </a:r>
            <a:r>
              <a:rPr lang="en-US" altLang="ko-KR" dirty="0" smtClean="0"/>
              <a:t>(11-14/0347r0, Eugene)</a:t>
            </a:r>
          </a:p>
          <a:p>
            <a:pPr lvl="1"/>
            <a:r>
              <a:rPr lang="en-US" altLang="ko-KR" dirty="0" smtClean="0"/>
              <a:t>CID </a:t>
            </a:r>
            <a:r>
              <a:rPr lang="en-US" altLang="ko-KR" dirty="0"/>
              <a:t>Resolutions for </a:t>
            </a:r>
            <a:r>
              <a:rPr lang="en-US" altLang="ko-KR" dirty="0" err="1"/>
              <a:t>Coex</a:t>
            </a:r>
            <a:r>
              <a:rPr lang="en-US" altLang="ko-KR" dirty="0"/>
              <a:t> Assurance Doc. </a:t>
            </a:r>
            <a:r>
              <a:rPr lang="en-US" altLang="ko-KR" dirty="0" smtClean="0"/>
              <a:t>(11-14/0348r0, Eugene</a:t>
            </a:r>
            <a:r>
              <a:rPr lang="en-US" altLang="ko-KR" dirty="0" smtClean="0"/>
              <a:t>)</a:t>
            </a:r>
          </a:p>
          <a:p>
            <a:pPr lvl="1"/>
            <a:r>
              <a:rPr lang="en-US" altLang="ko-KR" dirty="0" smtClean="0"/>
              <a:t>PHY </a:t>
            </a:r>
            <a:r>
              <a:rPr lang="en-US" altLang="ko-KR" dirty="0"/>
              <a:t>resolutions on </a:t>
            </a:r>
            <a:r>
              <a:rPr lang="en-US" altLang="ko-KR" dirty="0" smtClean="0"/>
              <a:t>24.2.3 (11-14/0369r0, </a:t>
            </a:r>
            <a:r>
              <a:rPr lang="en-US" altLang="ko-KR" dirty="0" err="1" smtClean="0"/>
              <a:t>Hongyuan</a:t>
            </a:r>
            <a:r>
              <a:rPr lang="en-US" altLang="ko-KR" dirty="0" smtClean="0"/>
              <a:t>) </a:t>
            </a:r>
            <a:endParaRPr lang="en-US" altLang="ko-KR" dirty="0"/>
          </a:p>
          <a:p>
            <a:pPr lvl="1"/>
            <a:r>
              <a:rPr lang="en-US" altLang="ko-KR" dirty="0" smtClean="0"/>
              <a:t>PHY </a:t>
            </a:r>
            <a:r>
              <a:rPr lang="en-US" altLang="ko-KR" dirty="0"/>
              <a:t>resolutions on </a:t>
            </a:r>
            <a:r>
              <a:rPr lang="en-US" altLang="ko-KR" dirty="0" smtClean="0"/>
              <a:t>24.3.4 </a:t>
            </a:r>
            <a:r>
              <a:rPr lang="en-US" altLang="ko-KR" dirty="0"/>
              <a:t>(</a:t>
            </a:r>
            <a:r>
              <a:rPr lang="en-US" altLang="ko-KR" dirty="0" smtClean="0"/>
              <a:t>11-14/0370r0</a:t>
            </a:r>
            <a:r>
              <a:rPr lang="en-US" altLang="ko-KR" dirty="0"/>
              <a:t>, </a:t>
            </a:r>
            <a:r>
              <a:rPr lang="en-US" altLang="ko-KR" dirty="0" err="1"/>
              <a:t>Hongyuan</a:t>
            </a:r>
            <a:r>
              <a:rPr lang="en-US" altLang="ko-KR" dirty="0"/>
              <a:t>)</a:t>
            </a:r>
          </a:p>
          <a:p>
            <a:pPr lvl="1"/>
            <a:r>
              <a:rPr lang="en-US" altLang="ko-KR" dirty="0" smtClean="0"/>
              <a:t>PHY </a:t>
            </a:r>
            <a:r>
              <a:rPr lang="en-US" altLang="ko-KR" dirty="0"/>
              <a:t>resolutions on </a:t>
            </a:r>
            <a:r>
              <a:rPr lang="en-US" altLang="ko-KR" dirty="0" smtClean="0"/>
              <a:t>24.3.11 </a:t>
            </a:r>
            <a:r>
              <a:rPr lang="en-US" altLang="ko-KR" dirty="0"/>
              <a:t>(</a:t>
            </a:r>
            <a:r>
              <a:rPr lang="en-US" altLang="ko-KR" dirty="0" smtClean="0"/>
              <a:t>11-14/0371r0</a:t>
            </a:r>
            <a:r>
              <a:rPr lang="en-US" altLang="ko-KR" dirty="0"/>
              <a:t>, </a:t>
            </a:r>
            <a:r>
              <a:rPr lang="en-US" altLang="ko-KR" dirty="0" err="1"/>
              <a:t>Hongyuan</a:t>
            </a:r>
            <a:r>
              <a:rPr lang="en-US" altLang="ko-KR" dirty="0"/>
              <a:t>)</a:t>
            </a:r>
          </a:p>
          <a:p>
            <a:pPr lvl="1"/>
            <a:endParaRPr lang="en-US" altLang="ko-KR" dirty="0"/>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625104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64303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5635</TotalTime>
  <Words>1858</Words>
  <Application>Microsoft Office PowerPoint</Application>
  <PresentationFormat>화면 슬라이드 쇼(4:3)</PresentationFormat>
  <Paragraphs>416</Paragraphs>
  <Slides>37</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37</vt:i4>
      </vt:variant>
    </vt:vector>
  </HeadingPairs>
  <TitlesOfParts>
    <vt:vector size="39" baseType="lpstr">
      <vt:lpstr>802-11-PathProtection</vt:lpstr>
      <vt:lpstr>Document</vt:lpstr>
      <vt:lpstr>IEEE 802.11ah Sub 1 GHz license-exempt operation Agenda for March 2014</vt:lpstr>
      <vt:lpstr>IEEE 802.11ah Agenda</vt:lpstr>
      <vt:lpstr>IEEE 802.11ah Agenda</vt:lpstr>
      <vt:lpstr>Submissions (Monday AM1)</vt:lpstr>
      <vt:lpstr>Submissions (Tuesday AM1)</vt:lpstr>
      <vt:lpstr>Submissions (Tuesday AM1)</vt:lpstr>
      <vt:lpstr>Submissions (Tuesday AM1)</vt:lpstr>
      <vt:lpstr>Submissions (Tuesday AM1)</vt:lpstr>
      <vt:lpstr>Submissions (Tuesday AM1)</vt:lpstr>
      <vt:lpstr>Submissions (Tuesday PM1)</vt:lpstr>
      <vt:lpstr>Submissions (Tuesday EVE)</vt:lpstr>
      <vt:lpstr>Submissions cont. (Wednesday AM1)</vt:lpstr>
      <vt:lpstr>Submissions cont. (Wednesday AM1)</vt:lpstr>
      <vt:lpstr>Submissions cont. (Wednesday AM1)</vt:lpstr>
      <vt:lpstr>Submissions (Wednesday PM1)</vt:lpstr>
      <vt:lpstr>Submissions (Wednesday PM2)</vt:lpstr>
      <vt:lpstr>Submissions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1</vt:lpstr>
      <vt:lpstr>Pre-motion 2</vt:lpstr>
      <vt:lpstr>Pre-motion 3</vt:lpstr>
      <vt:lpstr>Pre-motion 4</vt:lpstr>
      <vt:lpstr>Pre-motion 5</vt:lpstr>
      <vt:lpstr>Pre-motion 6</vt:lpstr>
      <vt:lpstr>Pre-motion 7</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620</cp:revision>
  <cp:lastPrinted>1998-02-10T13:28:06Z</cp:lastPrinted>
  <dcterms:created xsi:type="dcterms:W3CDTF">2009-11-09T00:32:22Z</dcterms:created>
  <dcterms:modified xsi:type="dcterms:W3CDTF">2014-03-17T06:45:30Z</dcterms:modified>
</cp:coreProperties>
</file>