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377" r:id="rId4"/>
    <p:sldId id="291" r:id="rId5"/>
    <p:sldId id="378" r:id="rId6"/>
    <p:sldId id="379" r:id="rId7"/>
    <p:sldId id="363" r:id="rId8"/>
    <p:sldId id="364" r:id="rId9"/>
    <p:sldId id="365" r:id="rId10"/>
    <p:sldId id="374" r:id="rId11"/>
    <p:sldId id="375" r:id="rId12"/>
    <p:sldId id="376" r:id="rId13"/>
    <p:sldId id="369" r:id="rId14"/>
    <p:sldId id="373" r:id="rId15"/>
    <p:sldId id="370" r:id="rId16"/>
    <p:sldId id="300" r:id="rId17"/>
    <p:sldId id="294" r:id="rId18"/>
    <p:sldId id="279" r:id="rId19"/>
    <p:sldId id="286" r:id="rId20"/>
    <p:sldId id="273" r:id="rId21"/>
    <p:sldId id="274" r:id="rId22"/>
    <p:sldId id="275" r:id="rId23"/>
    <p:sldId id="276" r:id="rId24"/>
    <p:sldId id="277" r:id="rId25"/>
    <p:sldId id="344" r:id="rId26"/>
    <p:sldId id="306" r:id="rId27"/>
    <p:sldId id="362" r:id="rId28"/>
    <p:sldId id="361" r:id="rId29"/>
    <p:sldId id="34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varScale="1">
        <p:scale>
          <a:sx n="116" d="100"/>
          <a:sy n="116" d="100"/>
        </p:scale>
        <p:origin x="-204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2014-03-15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509"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endParaRPr lang="en-US" dirty="0" smtClean="0"/>
          </a:p>
          <a:p>
            <a:pPr lvl="1"/>
            <a:r>
              <a:rPr lang="en-US" altLang="ko-KR" sz="1400" dirty="0" smtClean="0"/>
              <a:t>Feb</a:t>
            </a:r>
            <a:r>
              <a:rPr lang="en-US" altLang="ko-KR" sz="1400" dirty="0"/>
              <a:t>. 5th con. </a:t>
            </a:r>
            <a:r>
              <a:rPr lang="en-US" altLang="ko-KR" sz="1400" dirty="0" smtClean="0"/>
              <a:t>Call</a:t>
            </a:r>
          </a:p>
          <a:p>
            <a:pPr lvl="2"/>
            <a:r>
              <a:rPr lang="en-US" altLang="ko-KR" sz="1400" dirty="0" smtClean="0"/>
              <a:t>LB200-MAC-Resolution-10_2_2_2 </a:t>
            </a:r>
            <a:r>
              <a:rPr lang="en-US" altLang="ko-KR" sz="1400" dirty="0"/>
              <a:t>(11-14/0073r0, Alfred) </a:t>
            </a:r>
            <a:endParaRPr lang="en-US" altLang="ko-KR" sz="1400" dirty="0" smtClean="0"/>
          </a:p>
          <a:p>
            <a:pPr lvl="2"/>
            <a:r>
              <a:rPr lang="en-US" altLang="ko-KR" sz="1400" dirty="0" smtClean="0"/>
              <a:t>LB200-MAC-Resolution-Clause-9_3_2_8 </a:t>
            </a:r>
            <a:r>
              <a:rPr lang="en-US" altLang="ko-KR" sz="1400" dirty="0"/>
              <a:t>(11-14/0212r0, Alfred</a:t>
            </a:r>
            <a:r>
              <a:rPr lang="en-US" altLang="ko-KR" sz="1400" dirty="0" smtClean="0"/>
              <a:t>)</a:t>
            </a:r>
          </a:p>
          <a:p>
            <a:pPr lvl="2"/>
            <a:r>
              <a:rPr lang="en-US" altLang="ko-KR" sz="1400" dirty="0" smtClean="0"/>
              <a:t>LB200-MAC-Resolution-Clause-9_50 </a:t>
            </a:r>
            <a:r>
              <a:rPr lang="en-US" altLang="ko-KR" sz="1400" dirty="0"/>
              <a:t>(11-14/0213r0, Alfred</a:t>
            </a:r>
            <a:r>
              <a:rPr lang="en-US" altLang="ko-KR" sz="1400" dirty="0" smtClean="0"/>
              <a:t>)</a:t>
            </a:r>
          </a:p>
          <a:p>
            <a:pPr lvl="1"/>
            <a:r>
              <a:rPr lang="en-US" sz="1400" dirty="0"/>
              <a:t>Feb. 12th con. </a:t>
            </a:r>
            <a:r>
              <a:rPr lang="en-US" sz="1400" dirty="0" smtClean="0"/>
              <a:t>call</a:t>
            </a:r>
          </a:p>
          <a:p>
            <a:pPr lvl="2"/>
            <a:r>
              <a:rPr lang="en-US" sz="1400" dirty="0" smtClean="0"/>
              <a:t>lb200-clause-9-20-5-1-comment-resolution </a:t>
            </a:r>
            <a:r>
              <a:rPr lang="en-US" sz="1400" dirty="0"/>
              <a:t>(11-14/0232r1, </a:t>
            </a:r>
            <a:r>
              <a:rPr lang="en-US" sz="1400" dirty="0" err="1"/>
              <a:t>Yongho</a:t>
            </a:r>
            <a:r>
              <a:rPr lang="en-US" sz="1400" dirty="0"/>
              <a:t>) </a:t>
            </a:r>
          </a:p>
          <a:p>
            <a:pPr lvl="2"/>
            <a:r>
              <a:rPr lang="en-US" sz="1400" dirty="0" smtClean="0"/>
              <a:t>lb200-clause-9-20-5-2-comment-resolution </a:t>
            </a:r>
            <a:r>
              <a:rPr lang="en-US" sz="1400" dirty="0"/>
              <a:t>(11-14/0233r0, </a:t>
            </a:r>
            <a:r>
              <a:rPr lang="en-US" sz="1400" dirty="0" err="1"/>
              <a:t>Yongho</a:t>
            </a:r>
            <a:r>
              <a:rPr lang="en-US" sz="1400" dirty="0" smtClean="0"/>
              <a:t>)</a:t>
            </a:r>
          </a:p>
          <a:p>
            <a:pPr lvl="1"/>
            <a:r>
              <a:rPr lang="en-US" altLang="ko-KR" sz="1400" dirty="0"/>
              <a:t>Feb. 19th con. Call</a:t>
            </a:r>
          </a:p>
          <a:p>
            <a:pPr lvl="2"/>
            <a:r>
              <a:rPr lang="en-US" altLang="ko-KR" sz="1400" dirty="0"/>
              <a:t>lb200-clause-8-3-5-1-2-comment-resolution (11-14/0247r1, </a:t>
            </a:r>
            <a:r>
              <a:rPr lang="en-US" altLang="ko-KR" sz="1400" dirty="0" err="1"/>
              <a:t>Younghoon</a:t>
            </a:r>
            <a:r>
              <a:rPr lang="en-US" altLang="ko-KR" sz="1400" dirty="0"/>
              <a:t>)</a:t>
            </a:r>
          </a:p>
          <a:p>
            <a:pPr lvl="2"/>
            <a:r>
              <a:rPr lang="en-US" altLang="ko-KR" sz="1400" dirty="0"/>
              <a:t>lb-200-comment-resolution-for-CID2244 (11-14/0250r0, Yuan)</a:t>
            </a:r>
          </a:p>
          <a:p>
            <a:pPr lvl="2"/>
            <a:r>
              <a:rPr lang="en-US" altLang="ko-KR" sz="1400" dirty="0">
                <a:solidFill>
                  <a:schemeClr val="bg2"/>
                </a:solidFill>
              </a:rPr>
              <a:t>LB200 Proposed Comment Resolution for 6.3.29 (11/14-0248r0, Mitsuru)</a:t>
            </a:r>
          </a:p>
          <a:p>
            <a:pPr lvl="2"/>
            <a:r>
              <a:rPr lang="en-US" altLang="ko-KR" sz="1400" dirty="0">
                <a:solidFill>
                  <a:schemeClr val="bg2"/>
                </a:solidFill>
              </a:rPr>
              <a:t>LB200 Proposed Comment Resolutions for 8.4.1.8, 8.4.1.24 and 8.4.1.25 (11/14-0249r0, Mitsuru</a:t>
            </a:r>
            <a:r>
              <a:rPr lang="en-US" altLang="ko-KR" sz="1400" dirty="0" smtClean="0">
                <a:solidFill>
                  <a:schemeClr val="bg2"/>
                </a:solidFill>
              </a:rPr>
              <a:t>)</a:t>
            </a:r>
            <a:endParaRPr lang="en-US"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t>lb200-clause-9-20-5-4-comment-resolution </a:t>
            </a:r>
            <a:r>
              <a:rPr lang="en-US" altLang="ko-KR" sz="1400" dirty="0"/>
              <a:t>(11-14/0234r2, </a:t>
            </a:r>
            <a:r>
              <a:rPr lang="en-US" altLang="ko-KR" sz="1400" dirty="0" err="1"/>
              <a:t>Yongho</a:t>
            </a:r>
            <a:r>
              <a:rPr lang="en-US" altLang="ko-KR" sz="1400" dirty="0"/>
              <a:t>)</a:t>
            </a:r>
            <a:endParaRPr lang="ko-KR" altLang="ko-KR" sz="1400" dirty="0"/>
          </a:p>
          <a:p>
            <a:pPr lvl="2"/>
            <a:r>
              <a:rPr lang="en-US" altLang="ko-KR" sz="1400" dirty="0" smtClean="0"/>
              <a:t>lb200-clause-9-20-5-5-comment-resolution </a:t>
            </a:r>
            <a:r>
              <a:rPr lang="en-US" altLang="ko-KR" sz="1400" dirty="0"/>
              <a:t>(11-14/0235r1, </a:t>
            </a:r>
            <a:r>
              <a:rPr lang="en-US" altLang="ko-KR" sz="1400" dirty="0" err="1"/>
              <a:t>Yongho</a:t>
            </a:r>
            <a:r>
              <a:rPr lang="en-US" altLang="ko-KR" sz="1400" dirty="0"/>
              <a:t>)</a:t>
            </a:r>
            <a:endParaRPr lang="ko-KR" altLang="ko-KR" sz="1400" dirty="0"/>
          </a:p>
          <a:p>
            <a:pPr lvl="2"/>
            <a:r>
              <a:rPr lang="en-US" altLang="ko-KR" sz="1400" dirty="0" smtClean="0"/>
              <a:t>lb200-clause-8-miscellaneous-comment-resolution </a:t>
            </a:r>
            <a:r>
              <a:rPr lang="en-US" altLang="ko-KR" sz="1400" dirty="0"/>
              <a:t>(11-14/0257r1, </a:t>
            </a:r>
            <a:r>
              <a:rPr lang="en-US" altLang="ko-KR" sz="1400" dirty="0" err="1"/>
              <a:t>Yongho</a:t>
            </a:r>
            <a:r>
              <a:rPr lang="en-US" altLang="ko-KR" sz="1400" dirty="0"/>
              <a:t>)</a:t>
            </a:r>
            <a:endParaRPr lang="ko-KR" altLang="ko-KR" sz="1400" dirty="0"/>
          </a:p>
          <a:p>
            <a:pPr lvl="2"/>
            <a:r>
              <a:rPr lang="en-US" altLang="ko-KR" sz="1400" dirty="0" smtClean="0"/>
              <a:t>lb200-cid-2851-comment-resolution </a:t>
            </a:r>
            <a:r>
              <a:rPr lang="en-US" altLang="ko-KR" sz="1400" dirty="0"/>
              <a:t>(11-14/0261r0, </a:t>
            </a:r>
            <a:r>
              <a:rPr lang="en-US" altLang="ko-KR" sz="1400" dirty="0" err="1"/>
              <a:t>Yongho</a:t>
            </a:r>
            <a:r>
              <a:rPr lang="en-US" altLang="ko-KR" sz="1400" dirty="0" smtClean="0"/>
              <a:t>)</a:t>
            </a:r>
          </a:p>
          <a:p>
            <a:pPr lvl="1"/>
            <a:r>
              <a:rPr lang="en-US" altLang="ko-KR" sz="1400" dirty="0"/>
              <a:t>Mar. 5th con. </a:t>
            </a:r>
            <a:r>
              <a:rPr lang="en-US" altLang="ko-KR" sz="1400" dirty="0" smtClean="0"/>
              <a:t>Call</a:t>
            </a:r>
          </a:p>
          <a:p>
            <a:pPr lvl="2"/>
            <a:r>
              <a:rPr lang="en-US" altLang="ko-KR" sz="1400" dirty="0" smtClean="0"/>
              <a:t>lb-200-comment-resolution-for-8-4-2-170b </a:t>
            </a:r>
            <a:r>
              <a:rPr lang="en-US" altLang="ko-KR" sz="1400" dirty="0"/>
              <a:t>(11-14/0273r1, Yuan</a:t>
            </a:r>
            <a:r>
              <a:rPr lang="en-US" altLang="ko-KR" sz="1400" dirty="0" smtClean="0"/>
              <a:t>)</a:t>
            </a:r>
            <a:endParaRPr lang="en-US" altLang="ko-KR" sz="1400" dirty="0"/>
          </a:p>
          <a:p>
            <a:pPr lvl="2"/>
            <a:r>
              <a:rPr lang="en-US" altLang="ko-KR" sz="1400" dirty="0" smtClean="0"/>
              <a:t>lb-200-comment-resolution-for-clause-8-4-2-170v </a:t>
            </a:r>
            <a:r>
              <a:rPr lang="en-US" altLang="ko-KR" sz="1400" dirty="0"/>
              <a:t>(11-14/0271r2, </a:t>
            </a:r>
            <a:r>
              <a:rPr lang="en-US" altLang="ko-KR" sz="1400" dirty="0" err="1"/>
              <a:t>Chittabrata</a:t>
            </a:r>
            <a:r>
              <a:rPr lang="en-US" altLang="ko-KR" sz="1400" dirty="0" smtClean="0"/>
              <a:t>)</a:t>
            </a:r>
            <a:endParaRPr lang="en-US" altLang="ko-KR" sz="1400" dirty="0"/>
          </a:p>
          <a:p>
            <a:pPr lvl="2"/>
            <a:r>
              <a:rPr lang="en-US" altLang="ko-KR" sz="1400" dirty="0" smtClean="0"/>
              <a:t>comment-collection-lb200-mac-for-subclause-8-4-2-170j-and-9-41-4 </a:t>
            </a:r>
            <a:r>
              <a:rPr lang="en-US" altLang="ko-KR" sz="1400" dirty="0"/>
              <a:t>(11-14/0278r1, </a:t>
            </a:r>
            <a:r>
              <a:rPr lang="en-US" altLang="ko-KR" sz="1400" dirty="0" err="1"/>
              <a:t>Chittabrata</a:t>
            </a:r>
            <a:r>
              <a:rPr lang="en-US" altLang="ko-KR" sz="1400" dirty="0" smtClean="0"/>
              <a:t>)</a:t>
            </a:r>
            <a:endParaRPr lang="en-US" altLang="ko-KR" sz="1400" dirty="0"/>
          </a:p>
          <a:p>
            <a:pPr lvl="2"/>
            <a:r>
              <a:rPr lang="en-US" altLang="ko-KR" sz="1400" dirty="0" smtClean="0"/>
              <a:t>LB200-MAC-Resolution-Clause-8-2-4-1-1 </a:t>
            </a:r>
            <a:r>
              <a:rPr lang="en-US" altLang="ko-KR" sz="1400" dirty="0"/>
              <a:t>(11-14/0123r2, </a:t>
            </a:r>
            <a:r>
              <a:rPr lang="en-US" altLang="ko-KR" sz="1400" dirty="0" err="1"/>
              <a:t>Liwen</a:t>
            </a:r>
            <a:r>
              <a:rPr lang="en-US" altLang="ko-KR" sz="1400" dirty="0" smtClean="0"/>
              <a:t>)</a:t>
            </a:r>
            <a:endParaRPr lang="en-US" altLang="ko-KR" sz="1400" dirty="0"/>
          </a:p>
          <a:p>
            <a:pPr lvl="2"/>
            <a:r>
              <a:rPr lang="en-US" altLang="ko-KR" sz="1400" dirty="0" smtClean="0"/>
              <a:t>LB200-MAC-Resolution-Clause-8_7 </a:t>
            </a:r>
            <a:r>
              <a:rPr lang="en-US" altLang="ko-KR" sz="1400" dirty="0"/>
              <a:t>(11-14/0211r2, Alfred</a:t>
            </a:r>
            <a:r>
              <a:rPr lang="en-US" altLang="ko-KR" sz="1400" dirty="0" smtClean="0"/>
              <a:t>)</a:t>
            </a:r>
            <a:endParaRPr lang="en-US" altLang="ko-KR" sz="1400" dirty="0"/>
          </a:p>
          <a:p>
            <a:pPr lvl="2"/>
            <a:r>
              <a:rPr lang="en-US" altLang="ko-KR" sz="1400" dirty="0" smtClean="0"/>
              <a:t>LB200-MAC-Resolution-Clause-8_3_5 </a:t>
            </a:r>
            <a:r>
              <a:rPr lang="en-US" altLang="ko-KR" sz="1400" dirty="0"/>
              <a:t>(11-14/0210r1, Alfred</a:t>
            </a:r>
            <a:r>
              <a:rPr lang="en-US" altLang="ko-KR" sz="1400" dirty="0" smtClean="0"/>
              <a:t>)</a:t>
            </a:r>
            <a:endParaRPr lang="en-US" altLang="ko-KR" sz="1400" dirty="0"/>
          </a:p>
          <a:p>
            <a:pPr lvl="2"/>
            <a:r>
              <a:rPr lang="en-US" altLang="ko-KR" sz="1400" dirty="0" smtClean="0"/>
              <a:t>lb200-clause-10-47-comment-resolution </a:t>
            </a:r>
            <a:r>
              <a:rPr lang="en-US" altLang="ko-KR" sz="1400" dirty="0"/>
              <a:t>(11-14/0262r0, </a:t>
            </a:r>
            <a:r>
              <a:rPr lang="en-US" altLang="ko-KR" sz="1400" dirty="0" err="1"/>
              <a:t>Yongho</a:t>
            </a:r>
            <a:r>
              <a:rPr lang="en-US" altLang="ko-KR" sz="1400" dirty="0" smtClean="0"/>
              <a:t>)</a:t>
            </a:r>
            <a:endParaRPr lang="en-US" altLang="ko-KR" sz="1400" dirty="0"/>
          </a:p>
          <a:p>
            <a:pPr lvl="2"/>
            <a:r>
              <a:rPr lang="en-US" altLang="ko-KR" sz="1400" dirty="0" smtClean="0"/>
              <a:t>lb200-clause-3-comment-resolution </a:t>
            </a:r>
            <a:r>
              <a:rPr lang="en-US" altLang="ko-KR" sz="1400" dirty="0"/>
              <a:t>(11-14/0270r0, </a:t>
            </a:r>
            <a:r>
              <a:rPr lang="en-US" altLang="ko-KR" sz="1400" dirty="0" err="1"/>
              <a:t>Yongho</a:t>
            </a:r>
            <a:r>
              <a:rPr lang="en-US" altLang="ko-KR" sz="1400" dirty="0"/>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t>lb200-clause-8.3.3-comment-resolution </a:t>
            </a:r>
            <a:r>
              <a:rPr lang="en-US" altLang="ko-KR" sz="1400" dirty="0"/>
              <a:t>(</a:t>
            </a:r>
            <a:r>
              <a:rPr lang="en-US" altLang="ko-KR" sz="1400" dirty="0" smtClean="0"/>
              <a:t>11-14/0274r1, </a:t>
            </a:r>
            <a:r>
              <a:rPr lang="en-US" altLang="ko-KR" sz="1400" dirty="0" err="1"/>
              <a:t>Yongho</a:t>
            </a:r>
            <a:r>
              <a:rPr lang="en-US" altLang="ko-KR" sz="1400" dirty="0"/>
              <a:t>) </a:t>
            </a:r>
          </a:p>
          <a:p>
            <a:pPr lvl="2"/>
            <a:r>
              <a:rPr lang="en-US" altLang="ko-KR" sz="1400" dirty="0" smtClean="0"/>
              <a:t>lb200-clause-10-14-and-10-45-comment-resolution </a:t>
            </a:r>
            <a:r>
              <a:rPr lang="en-US" altLang="ko-KR" sz="1400" dirty="0"/>
              <a:t>(</a:t>
            </a:r>
            <a:r>
              <a:rPr lang="en-US" altLang="ko-KR" sz="1400" dirty="0" smtClean="0"/>
              <a:t>11-14/0231r3, </a:t>
            </a:r>
            <a:r>
              <a:rPr lang="en-US" altLang="ko-KR" sz="1400" dirty="0" err="1"/>
              <a:t>Yongho</a:t>
            </a:r>
            <a:r>
              <a:rPr lang="en-US" altLang="ko-KR" sz="1400" dirty="0" smtClean="0"/>
              <a:t>)</a:t>
            </a:r>
            <a:endParaRPr lang="en-US" altLang="ko-KR" sz="1400" dirty="0"/>
          </a:p>
          <a:p>
            <a:pPr lvl="2"/>
            <a:r>
              <a:rPr lang="en-US" altLang="ko-KR" sz="1400" dirty="0" smtClean="0"/>
              <a:t>LB200-MAC-Resolution-Miscellaneous_Part_1 </a:t>
            </a:r>
            <a:r>
              <a:rPr lang="en-US" altLang="ko-KR" sz="1400" dirty="0"/>
              <a:t>(11-14/0279r0, Alfred)</a:t>
            </a:r>
          </a:p>
          <a:p>
            <a:pPr lvl="2"/>
            <a:r>
              <a:rPr lang="en-US" altLang="ko-KR" sz="1400" dirty="0" smtClean="0"/>
              <a:t>LB200-MAC-Resolution-Clause-9_20_2.1-3 </a:t>
            </a:r>
            <a:r>
              <a:rPr lang="en-US" altLang="ko-KR" sz="1400" dirty="0"/>
              <a:t>(</a:t>
            </a:r>
            <a:r>
              <a:rPr lang="en-US" altLang="ko-KR" sz="1400" dirty="0" smtClean="0"/>
              <a:t>11-14/0280r1, </a:t>
            </a:r>
            <a:r>
              <a:rPr lang="en-US" altLang="ko-KR" sz="1400" dirty="0"/>
              <a:t>Alfred)</a:t>
            </a:r>
          </a:p>
          <a:p>
            <a:pPr lvl="2"/>
            <a:r>
              <a:rPr lang="en-US" altLang="ko-KR" sz="1400" dirty="0" smtClean="0"/>
              <a:t>LB200-MAC-Resolution-Clause-9_22 </a:t>
            </a:r>
            <a:r>
              <a:rPr lang="en-US" altLang="ko-KR" sz="1400" dirty="0"/>
              <a:t>(</a:t>
            </a:r>
            <a:r>
              <a:rPr lang="en-US" altLang="ko-KR" sz="1400" dirty="0" smtClean="0"/>
              <a:t>11-14/0283r1, </a:t>
            </a:r>
            <a:r>
              <a:rPr lang="en-US" altLang="ko-KR" sz="1400" dirty="0"/>
              <a:t>Alfred)</a:t>
            </a:r>
          </a:p>
          <a:p>
            <a:pPr lvl="2"/>
            <a:r>
              <a:rPr lang="en-US" altLang="ko-KR" sz="1400" dirty="0" smtClean="0"/>
              <a:t>lb-200-comment-resolution-for-clause-8-3-5-1-1 </a:t>
            </a:r>
            <a:r>
              <a:rPr lang="en-US" altLang="ko-KR" sz="1400" dirty="0"/>
              <a:t>(11-14/0285r0, </a:t>
            </a:r>
            <a:r>
              <a:rPr lang="en-US" altLang="ko-KR" sz="1400" dirty="0" err="1"/>
              <a:t>Chittabrata</a:t>
            </a:r>
            <a:r>
              <a:rPr lang="en-US" altLang="ko-KR" sz="1400" dirty="0" smtClean="0"/>
              <a:t>)</a:t>
            </a:r>
            <a:endParaRPr lang="en-US" altLang="ko-KR"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a:t>
            </a:r>
            <a:r>
              <a:rPr lang="en-US" dirty="0" smtClean="0"/>
              <a:t>minutes</a:t>
            </a:r>
          </a:p>
          <a:p>
            <a:pPr marL="1352550" lvl="2" indent="-609600"/>
            <a:r>
              <a:rPr lang="en-US" sz="1200" dirty="0">
                <a:hlinkClick r:id="rId3"/>
              </a:rPr>
              <a:t>https://</a:t>
            </a:r>
            <a:r>
              <a:rPr lang="en-US" sz="1200" dirty="0" smtClean="0">
                <a:hlinkClick r:id="rId3"/>
              </a:rPr>
              <a:t>mentor.ieee.org/802.11/dcn/14/11-14-0200-00-00ah-tgah-meeting-minutes-for-january2014-interim.doc</a:t>
            </a:r>
            <a:endParaRPr lang="en-US" sz="1200" dirty="0" smtClean="0"/>
          </a:p>
          <a:p>
            <a:pPr marL="1009650" lvl="1" indent="-609600"/>
            <a:r>
              <a:rPr lang="en-US" dirty="0" smtClean="0"/>
              <a:t>Conference call </a:t>
            </a:r>
            <a:r>
              <a:rPr lang="en-US" dirty="0" smtClean="0"/>
              <a:t>minutes</a:t>
            </a:r>
          </a:p>
          <a:p>
            <a:pPr marL="1352550" lvl="2" indent="-609600"/>
            <a:r>
              <a:rPr lang="en-US" sz="1200" dirty="0">
                <a:hlinkClick r:id="rId4"/>
              </a:rPr>
              <a:t>https://</a:t>
            </a:r>
            <a:r>
              <a:rPr lang="en-US" sz="1200" dirty="0" smtClean="0">
                <a:hlinkClick r:id="rId4"/>
              </a:rPr>
              <a:t>mentor.ieee.org/802.11/dcn/14/11-14-0238-00-00ah-february-5th-tgah-teleconference-minutes.doc</a:t>
            </a:r>
            <a:endParaRPr lang="en-US" sz="1200" dirty="0" smtClean="0"/>
          </a:p>
          <a:p>
            <a:pPr marL="1352550" lvl="2" indent="-609600"/>
            <a:r>
              <a:rPr lang="en-US" sz="1200" dirty="0">
                <a:hlinkClick r:id="rId5"/>
              </a:rPr>
              <a:t>https://</a:t>
            </a:r>
            <a:r>
              <a:rPr lang="en-US" sz="1200" dirty="0" smtClean="0">
                <a:hlinkClick r:id="rId5"/>
              </a:rPr>
              <a:t>mentor.ieee.org/802.11/dcn/14/11-14-0241-00-00ah-tgah-february-12th-teleconference-minutes.docx</a:t>
            </a:r>
            <a:endParaRPr lang="en-US" sz="1200" dirty="0" smtClean="0"/>
          </a:p>
          <a:p>
            <a:pPr marL="1352550" lvl="2" indent="-609600"/>
            <a:r>
              <a:rPr lang="en-US" sz="1200" dirty="0">
                <a:hlinkClick r:id="rId6"/>
              </a:rPr>
              <a:t>https://</a:t>
            </a:r>
            <a:r>
              <a:rPr lang="en-US" sz="1200" dirty="0" smtClean="0">
                <a:hlinkClick r:id="rId6"/>
              </a:rPr>
              <a:t>mentor.ieee.org/802.11/dcn/14/11-14-0266-00-00ah-february-19th-tgah-teleconference-minutes.doc</a:t>
            </a:r>
            <a:endParaRPr lang="en-US" sz="1200" dirty="0" smtClean="0"/>
          </a:p>
          <a:p>
            <a:pPr marL="1352550" lvl="2" indent="-609600"/>
            <a:r>
              <a:rPr lang="en-US" sz="1200" dirty="0">
                <a:hlinkClick r:id="rId7"/>
              </a:rPr>
              <a:t>https://</a:t>
            </a:r>
            <a:r>
              <a:rPr lang="en-US" sz="1200" dirty="0" smtClean="0">
                <a:hlinkClick r:id="rId7"/>
              </a:rPr>
              <a:t>mentor.ieee.org/802.11/dcn/14/11-14-0277-00-00ah-february-26th-tgah-teleconference-minutes.doc</a:t>
            </a:r>
            <a:endParaRPr lang="en-US" sz="1200" dirty="0" smtClean="0"/>
          </a:p>
          <a:p>
            <a:pPr marL="1352550" lvl="2" indent="-609600"/>
            <a:r>
              <a:rPr lang="en-US" sz="1200" dirty="0">
                <a:hlinkClick r:id="rId8"/>
              </a:rPr>
              <a:t>https://</a:t>
            </a:r>
            <a:r>
              <a:rPr lang="en-US" sz="1200" dirty="0" smtClean="0">
                <a:hlinkClick r:id="rId8"/>
              </a:rPr>
              <a:t>mentor.ieee.org/802.11/dcn/14/11-14-0299-00-00ah-march-5th-tgah-teleconference-minutes.doc</a:t>
            </a:r>
            <a:endParaRPr lang="en-US" sz="1200" dirty="0" smtClean="0"/>
          </a:p>
          <a:p>
            <a:pPr marL="1352550" lvl="2" indent="-609600"/>
            <a:r>
              <a:rPr lang="en-US" sz="1200" dirty="0">
                <a:hlinkClick r:id="rId9"/>
              </a:rPr>
              <a:t>https://</a:t>
            </a:r>
            <a:r>
              <a:rPr lang="en-US" sz="1200" dirty="0" smtClean="0">
                <a:hlinkClick r:id="rId9"/>
              </a:rPr>
              <a:t>mentor.ieee.org/802.11/dcn/14/11-14-0327-00-00ah-march-12th-tgah-teleconference-minutes.doc</a:t>
            </a:r>
            <a:endParaRPr lang="en-US" sz="1200"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a:t>
            </a:r>
            <a:r>
              <a:rPr lang="en-GB" altLang="ko-KR" dirty="0" smtClean="0"/>
              <a:t>January meeting (</a:t>
            </a:r>
            <a:r>
              <a:rPr lang="en-GB" altLang="ko-KR" dirty="0" smtClean="0"/>
              <a:t>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r>
              <a:rPr lang="en-US" altLang="ko-KR" dirty="0" smtClean="0"/>
              <a:t>:</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March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MAC </a:t>
            </a:r>
            <a:r>
              <a:rPr lang="en-US" altLang="ko-KR" dirty="0"/>
              <a:t>F2F </a:t>
            </a:r>
            <a:r>
              <a:rPr lang="en-US" altLang="ko-KR" dirty="0" smtClean="0"/>
              <a:t>March </a:t>
            </a:r>
            <a:r>
              <a:rPr lang="en-US" altLang="ko-KR" dirty="0"/>
              <a:t>2014 </a:t>
            </a:r>
            <a:r>
              <a:rPr lang="en-US" altLang="ko-KR" dirty="0" err="1" smtClean="0"/>
              <a:t>xxxx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LB200-MAC-Resolution-Clause-9_3_2_4a (11-14/0282r0, Alfred</a:t>
            </a:r>
            <a:r>
              <a:rPr lang="en-US" altLang="ko-KR" dirty="0" smtClean="0"/>
              <a:t>)</a:t>
            </a:r>
          </a:p>
          <a:p>
            <a:pPr lvl="1"/>
            <a:r>
              <a:rPr lang="en-US" altLang="ko-KR" dirty="0"/>
              <a:t>lb200-clause-9-42-2-1-comment-resolution (11-14/0298r0, </a:t>
            </a:r>
            <a:r>
              <a:rPr lang="en-US" altLang="ko-KR" dirty="0" err="1"/>
              <a:t>Younghoon</a:t>
            </a:r>
            <a:r>
              <a:rPr lang="en-US" altLang="ko-KR" dirty="0" smtClean="0"/>
              <a:t>)</a:t>
            </a:r>
          </a:p>
          <a:p>
            <a:pPr lvl="1"/>
            <a:r>
              <a:rPr lang="en-US" altLang="ko-KR" dirty="0"/>
              <a:t>lb-200-comment-resolutions-for-9-42 (11-14/0264r0, </a:t>
            </a:r>
            <a:r>
              <a:rPr lang="en-US" altLang="ko-KR" dirty="0" err="1" smtClean="0"/>
              <a:t>Shoukang</a:t>
            </a:r>
            <a:r>
              <a:rPr lang="en-US" altLang="ko-KR" dirty="0" smtClean="0"/>
              <a:t>)</a:t>
            </a:r>
          </a:p>
          <a:p>
            <a:pPr lvl="1"/>
            <a:r>
              <a:rPr lang="en-US" altLang="ko-KR" dirty="0" smtClean="0"/>
              <a:t>lb-200-comment-resolutions-for-8-4-1-6 (11-14/0265r0, </a:t>
            </a:r>
            <a:r>
              <a:rPr lang="en-US" altLang="ko-KR" dirty="0" err="1"/>
              <a:t>Shoukang</a:t>
            </a:r>
            <a:r>
              <a:rPr lang="en-US" altLang="ko-KR" dirty="0" smtClean="0"/>
              <a:t>)</a:t>
            </a:r>
          </a:p>
          <a:p>
            <a:pPr lvl="1"/>
            <a:r>
              <a:rPr lang="en-US" altLang="ko-KR" dirty="0" smtClean="0"/>
              <a:t>LB200-PHY-Resolution-Clause-24.4.docx (11-14/0305r0, Sun Bo)</a:t>
            </a:r>
          </a:p>
          <a:p>
            <a:pPr lvl="1"/>
            <a:r>
              <a:rPr lang="en-US" altLang="ko-KR" dirty="0" smtClean="0"/>
              <a:t>lb200-mac-resolution-clause-8-4-1-15a (11-14/0323r0, Zander)</a:t>
            </a:r>
          </a:p>
          <a:p>
            <a:pPr lvl="1"/>
            <a:r>
              <a:rPr lang="en-US" altLang="ko-KR" dirty="0" smtClean="0"/>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smtClean="0"/>
              <a:t>LB200 </a:t>
            </a:r>
            <a:r>
              <a:rPr lang="en-US" altLang="ko-KR" dirty="0"/>
              <a:t>Proposed Comment Resolutions for 8.4.2.20, 8.4.2.21, 8.4.2.38 and 8.4.2.43 </a:t>
            </a:r>
            <a:r>
              <a:rPr lang="en-US" altLang="ko-KR" dirty="0" smtClean="0"/>
              <a:t>(11-14/0289r0, Mitsuru) </a:t>
            </a:r>
          </a:p>
          <a:p>
            <a:pPr lvl="1"/>
            <a:r>
              <a:rPr lang="en-US" altLang="ko-KR" dirty="0"/>
              <a:t>LB200 Proposed Comment Resolutions for 8.4.2.28 and 8.4.2.63 </a:t>
            </a:r>
            <a:r>
              <a:rPr lang="en-US" altLang="ko-KR" dirty="0" smtClean="0"/>
              <a:t>(11-14/0322r0, Mitsuru)</a:t>
            </a:r>
          </a:p>
          <a:p>
            <a:pPr lvl="1"/>
            <a:r>
              <a:rPr lang="en-US" altLang="ko-KR" dirty="0" smtClean="0"/>
              <a:t>LB200 </a:t>
            </a:r>
            <a:r>
              <a:rPr lang="en-US" altLang="ko-KR" dirty="0"/>
              <a:t>Proposed Comment Resolutions for 10.24.16 </a:t>
            </a:r>
            <a:r>
              <a:rPr lang="en-US" altLang="ko-KR" dirty="0" smtClean="0"/>
              <a:t>(11-14/0291r0, Mitsuru) </a:t>
            </a:r>
          </a:p>
          <a:p>
            <a:pPr lvl="1"/>
            <a:r>
              <a:rPr lang="en-US" altLang="ko-KR" dirty="0" smtClean="0"/>
              <a:t>LB200 </a:t>
            </a:r>
            <a:r>
              <a:rPr lang="en-US" altLang="ko-KR" dirty="0"/>
              <a:t>Proposed Comment Resolution for 6.3.29 </a:t>
            </a:r>
            <a:r>
              <a:rPr lang="en-US" altLang="ko-KR" dirty="0" smtClean="0"/>
              <a:t>(11-14/0248r1, Mitsuru)</a:t>
            </a:r>
            <a:endParaRPr lang="en-US" altLang="ko-KR" dirty="0"/>
          </a:p>
          <a:p>
            <a:pPr lvl="1"/>
            <a:r>
              <a:rPr lang="en-US" altLang="ko-KR" dirty="0"/>
              <a:t>10-Mar-2014 2014 290 0 </a:t>
            </a:r>
            <a:r>
              <a:rPr lang="en-US" altLang="ko-KR" dirty="0" err="1"/>
              <a:t>TGah</a:t>
            </a:r>
            <a:r>
              <a:rPr lang="en-US" altLang="ko-KR" dirty="0"/>
              <a:t> LB200 Proposed Comment Resolutions for 9.3.6 </a:t>
            </a:r>
            <a:r>
              <a:rPr lang="en-US" altLang="ko-KR" dirty="0" smtClean="0"/>
              <a:t>(11-14/0290r0, Mitsuru)</a:t>
            </a:r>
          </a:p>
          <a:p>
            <a:pPr lvl="1"/>
            <a:r>
              <a:rPr lang="en-US" altLang="ko-KR" dirty="0"/>
              <a:t>S1G PHY Comment Resolutions-Part II (11-14/0300r0, </a:t>
            </a:r>
            <a:r>
              <a:rPr lang="en-US" altLang="ko-KR" dirty="0" err="1"/>
              <a:t>Mingguang</a:t>
            </a:r>
            <a:r>
              <a:rPr lang="en-US" altLang="ko-KR" dirty="0" smtClean="0"/>
              <a:t>)</a:t>
            </a: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t>LB200-MAC-Resolution-Clause-9.48.4 (11-14/0308r0, </a:t>
            </a:r>
            <a:r>
              <a:rPr lang="en-US" altLang="ko-KR" dirty="0" err="1"/>
              <a:t>Kaiying</a:t>
            </a:r>
            <a:r>
              <a:rPr lang="en-US" altLang="ko-KR" dirty="0"/>
              <a:t>)</a:t>
            </a:r>
          </a:p>
          <a:p>
            <a:pPr lvl="1"/>
            <a:r>
              <a:rPr lang="en-US" altLang="ko-KR" dirty="0" smtClean="0"/>
              <a:t>Relay </a:t>
            </a:r>
            <a:r>
              <a:rPr lang="en-US" altLang="ko-KR" dirty="0" err="1"/>
              <a:t>subclause</a:t>
            </a:r>
            <a:r>
              <a:rPr lang="en-US" altLang="ko-KR" dirty="0"/>
              <a:t> (9.48) (11-14/0312r0, Amin) </a:t>
            </a:r>
          </a:p>
          <a:p>
            <a:pPr lvl="1"/>
            <a:r>
              <a:rPr lang="en-US" altLang="ko-KR" dirty="0" err="1"/>
              <a:t>omni</a:t>
            </a:r>
            <a:r>
              <a:rPr lang="en-US" altLang="ko-KR" dirty="0"/>
              <a:t>-RAW (CID 1385), (11-14/0313r0, Amin) </a:t>
            </a:r>
          </a:p>
          <a:p>
            <a:pPr lvl="1"/>
            <a:r>
              <a:rPr lang="en-US" altLang="ko-KR" dirty="0"/>
              <a:t>Relay descriptive </a:t>
            </a:r>
            <a:r>
              <a:rPr lang="en-US" altLang="ko-KR" dirty="0" err="1"/>
              <a:t>subclause</a:t>
            </a:r>
            <a:r>
              <a:rPr lang="en-US" altLang="ko-KR" dirty="0"/>
              <a:t> (4.12) (11-14/314r0, Amin)</a:t>
            </a:r>
          </a:p>
          <a:p>
            <a:pPr lvl="1"/>
            <a:r>
              <a:rPr lang="en-US" altLang="ko-KR" dirty="0"/>
              <a:t>Speed Frame Exchange (9.44) (11-14/0315r0, Amin</a:t>
            </a:r>
            <a:r>
              <a:rPr lang="en-US" altLang="ko-KR" dirty="0" smtClean="0"/>
              <a:t>)</a:t>
            </a:r>
            <a:endParaRPr lang="en-US" altLang="ko-KR" dirty="0"/>
          </a:p>
          <a:p>
            <a:pPr lvl="1"/>
            <a:r>
              <a:rPr lang="en-US" altLang="ko-KR" dirty="0" smtClean="0"/>
              <a:t>LB200-MAC-Resolution-Misc </a:t>
            </a:r>
            <a:r>
              <a:rPr lang="en-US" altLang="ko-KR" dirty="0"/>
              <a:t>Part 2 (11-14/0324r0, Alfred)</a:t>
            </a:r>
          </a:p>
          <a:p>
            <a:pPr lvl="1"/>
            <a:r>
              <a:rPr lang="en-US" altLang="ko-KR" dirty="0"/>
              <a:t>LB200-MAC-Resolution-Misc Part 3 (11-14/0326r0, Alfred</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7105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4547</TotalTime>
  <Words>1443</Words>
  <Application>Microsoft Office PowerPoint</Application>
  <PresentationFormat>화면 슬라이드 쇼(4:3)</PresentationFormat>
  <Paragraphs>325</Paragraphs>
  <Slides>29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March 2014</vt:lpstr>
      <vt:lpstr>IEEE 802.11ah Agenda</vt:lpstr>
      <vt:lpstr>IEEE 802.11ah Agenda</vt:lpstr>
      <vt:lpstr>Submissions (Monday AM1)</vt:lpstr>
      <vt:lpstr>Submissions (Monday AM1)</vt:lpstr>
      <vt:lpstr>Submissions (Monday AM1)</vt:lpstr>
      <vt:lpstr>Submissions (Tuesday AM1)</vt:lpstr>
      <vt:lpstr>Submissions (Tuesday PM1)</vt:lpstr>
      <vt:lpstr>Submissions (Tuesday EVE)</vt:lpstr>
      <vt:lpstr>Submissions cont. (Wednesday AM1)</vt:lpstr>
      <vt:lpstr>Submissions cont. (Wednesday AM1)</vt:lpstr>
      <vt:lpstr>Submissions cont. (Wednesday AM1)</vt:lpstr>
      <vt:lpstr>Submissions (Wednesday PM1)</vt:lpstr>
      <vt:lpstr>Submissions (Wednesday PM2)</vt:lpstr>
      <vt:lpstr>Submissions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576</cp:revision>
  <cp:lastPrinted>1998-02-10T13:28:06Z</cp:lastPrinted>
  <dcterms:created xsi:type="dcterms:W3CDTF">2009-11-09T00:32:22Z</dcterms:created>
  <dcterms:modified xsi:type="dcterms:W3CDTF">2014-03-15T05:31:27Z</dcterms:modified>
</cp:coreProperties>
</file>