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91" r:id="rId4"/>
    <p:sldId id="363" r:id="rId5"/>
    <p:sldId id="364" r:id="rId6"/>
    <p:sldId id="365" r:id="rId7"/>
    <p:sldId id="297" r:id="rId8"/>
    <p:sldId id="369" r:id="rId9"/>
    <p:sldId id="373" r:id="rId10"/>
    <p:sldId id="370" r:id="rId11"/>
    <p:sldId id="300" r:id="rId12"/>
    <p:sldId id="294" r:id="rId13"/>
    <p:sldId id="279" r:id="rId14"/>
    <p:sldId id="286" r:id="rId15"/>
    <p:sldId id="273" r:id="rId16"/>
    <p:sldId id="274" r:id="rId17"/>
    <p:sldId id="275" r:id="rId18"/>
    <p:sldId id="276" r:id="rId19"/>
    <p:sldId id="277" r:id="rId20"/>
    <p:sldId id="344" r:id="rId21"/>
    <p:sldId id="306" r:id="rId22"/>
    <p:sldId id="362" r:id="rId23"/>
    <p:sldId id="361" r:id="rId24"/>
    <p:sldId id="34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50" autoAdjust="0"/>
    <p:restoredTop sz="94671" autoAdjust="0"/>
  </p:normalViewPr>
  <p:slideViewPr>
    <p:cSldViewPr>
      <p:cViewPr varScale="1">
        <p:scale>
          <a:sx n="116" d="100"/>
          <a:sy n="116" d="100"/>
        </p:scale>
        <p:origin x="-204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802.11-14/0218r0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dirty="0" smtClean="0"/>
              <a:t>March </a:t>
            </a:r>
            <a:r>
              <a:rPr lang="en-US" dirty="0" smtClean="0"/>
              <a:t>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March 2014</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2014-02-06</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477"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a:t>
            </a:r>
            <a:r>
              <a:rPr lang="en-US" altLang="ko-KR" dirty="0" smtClean="0"/>
              <a:t>F2F meeting </a:t>
            </a:r>
            <a:r>
              <a:rPr lang="en-US" altLang="ko-KR" dirty="0"/>
              <a:t>and ready for motion on </a:t>
            </a:r>
            <a:r>
              <a:rPr lang="en-US" altLang="ko-KR" dirty="0" smtClean="0"/>
              <a:t>Thursday </a:t>
            </a:r>
            <a:r>
              <a:rPr lang="en-US" altLang="ko-KR" dirty="0" smtClean="0"/>
              <a:t>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2, </a:t>
            </a:r>
            <a:r>
              <a:rPr lang="en-US" altLang="ko-KR" dirty="0"/>
              <a:t>7PM ET for 2 hour</a:t>
            </a:r>
          </a:p>
          <a:p>
            <a:pPr marL="609600" indent="-609600"/>
            <a:r>
              <a:rPr lang="en-US" altLang="ko-KR" dirty="0"/>
              <a:t>April </a:t>
            </a:r>
            <a:r>
              <a:rPr lang="en-US" altLang="ko-KR" dirty="0" smtClean="0"/>
              <a:t>9</a:t>
            </a:r>
            <a:r>
              <a:rPr lang="en-US" altLang="ko-KR" dirty="0" smtClean="0"/>
              <a:t>, </a:t>
            </a:r>
            <a:r>
              <a:rPr lang="en-US" altLang="ko-KR" dirty="0"/>
              <a:t>7PM ET for 2 hour</a:t>
            </a:r>
          </a:p>
          <a:p>
            <a:pPr marL="609600" indent="-609600"/>
            <a:r>
              <a:rPr lang="en-US" altLang="ko-KR" dirty="0"/>
              <a:t>April </a:t>
            </a:r>
            <a:r>
              <a:rPr lang="en-US" altLang="ko-KR" dirty="0" smtClean="0"/>
              <a:t>16</a:t>
            </a:r>
            <a:r>
              <a:rPr lang="en-US" altLang="ko-KR" dirty="0" smtClean="0"/>
              <a:t>, </a:t>
            </a:r>
            <a:r>
              <a:rPr lang="en-US" altLang="ko-KR" dirty="0"/>
              <a:t>7PM ET for 2 hour</a:t>
            </a:r>
          </a:p>
          <a:p>
            <a:pPr marL="609600" indent="-609600"/>
            <a:r>
              <a:rPr lang="en-US" altLang="ko-KR" dirty="0"/>
              <a:t>April </a:t>
            </a:r>
            <a:r>
              <a:rPr lang="en-US" altLang="ko-KR" dirty="0" smtClean="0"/>
              <a:t>23</a:t>
            </a:r>
            <a:r>
              <a:rPr lang="en-US" altLang="ko-KR" dirty="0" smtClean="0"/>
              <a:t>, </a:t>
            </a:r>
            <a:r>
              <a:rPr lang="en-US" altLang="ko-KR" dirty="0"/>
              <a:t>7PM ET for 2 hour</a:t>
            </a:r>
          </a:p>
          <a:p>
            <a:pPr marL="609600" indent="-609600"/>
            <a:r>
              <a:rPr lang="en-US" altLang="ko-KR" dirty="0"/>
              <a:t>April </a:t>
            </a:r>
            <a:r>
              <a:rPr lang="en-US" altLang="ko-KR" dirty="0" smtClean="0"/>
              <a:t>30, </a:t>
            </a:r>
            <a:r>
              <a:rPr lang="en-US" altLang="ko-KR" dirty="0"/>
              <a:t>7PM ET for 2 hour</a:t>
            </a:r>
          </a:p>
          <a:p>
            <a:pPr marL="609600" indent="-609600"/>
            <a:r>
              <a:rPr lang="en-US" altLang="ko-KR" dirty="0" smtClean="0"/>
              <a:t>May 7</a:t>
            </a:r>
            <a:r>
              <a:rPr lang="en-US" altLang="ko-KR" dirty="0"/>
              <a:t>, 7PM ET for 2 </a:t>
            </a:r>
            <a:r>
              <a:rPr lang="en-US" altLang="ko-KR" dirty="0" smtClean="0"/>
              <a:t>hour</a:t>
            </a:r>
            <a:endParaRPr lang="en-US" dirty="0" smtClean="0"/>
          </a:p>
          <a:p>
            <a:pPr marL="1009650" lvl="1" indent="-609600"/>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a:t>
            </a:r>
          </a:p>
          <a:p>
            <a:pPr marL="1009650" lvl="1" indent="-609600"/>
            <a:r>
              <a:rPr lang="en-US" dirty="0" smtClean="0"/>
              <a:t>Conference </a:t>
            </a:r>
            <a:r>
              <a:rPr lang="en-US" dirty="0" smtClean="0"/>
              <a:t>call </a:t>
            </a:r>
            <a:r>
              <a:rPr lang="en-US" dirty="0" smtClean="0"/>
              <a:t>minutes</a:t>
            </a:r>
          </a:p>
          <a:p>
            <a:pPr marL="609600" indent="-609600"/>
            <a:r>
              <a:rPr lang="en-US" altLang="ko-KR" dirty="0"/>
              <a:t>Address Letter Ballot comments</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January meeting </a:t>
            </a:r>
            <a:r>
              <a:rPr lang="en-GB" altLang="ko-KR" dirty="0" smtClean="0"/>
              <a:t>(</a:t>
            </a:r>
            <a:r>
              <a:rPr lang="en-GB" altLang="ko-KR" dirty="0" smtClean="0"/>
              <a:t>11-14/xxxxr0</a:t>
            </a:r>
            <a:r>
              <a:rPr lang="en-GB" altLang="ko-KR" dirty="0"/>
              <a:t>) and </a:t>
            </a:r>
            <a:r>
              <a:rPr lang="en-GB" altLang="ko-KR" dirty="0" err="1"/>
              <a:t>conf</a:t>
            </a:r>
            <a:r>
              <a:rPr lang="en-GB" altLang="ko-KR" dirty="0"/>
              <a:t> call minutes </a:t>
            </a:r>
            <a:r>
              <a:rPr lang="en-GB" altLang="ko-KR" dirty="0" smtClean="0"/>
              <a:t>(</a:t>
            </a:r>
            <a:r>
              <a:rPr lang="en-GB" altLang="ko-KR" dirty="0" smtClean="0"/>
              <a:t>11-14/xxxxr0)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r>
              <a:rPr lang="en-US" altLang="ko-KR" dirty="0" smtClean="0"/>
              <a:t>:</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43758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March 2014 PHY </a:t>
            </a:r>
            <a:r>
              <a:rPr lang="en-US" altLang="ko-KR" dirty="0" smtClean="0"/>
              <a:t>motion </a:t>
            </a:r>
            <a:r>
              <a:rPr lang="en-US" altLang="ko-KR" dirty="0" smtClean="0"/>
              <a:t>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r>
              <a:rPr lang="en-US" altLang="ko-KR" dirty="0" smtClean="0"/>
              <a:t>:</a:t>
            </a:r>
            <a:endParaRPr lang="ko-KR" altLang="ko-KR" dirty="0"/>
          </a:p>
          <a:p>
            <a:pPr lvl="1"/>
            <a:r>
              <a:rPr lang="en-US" altLang="ko-KR" dirty="0" smtClean="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78675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endParaRPr lang="en-US" altLang="ko-KR" dirty="0" smtClean="0"/>
          </a:p>
          <a:p>
            <a:pPr lvl="1"/>
            <a:r>
              <a:rPr lang="en-US" altLang="ko-KR" dirty="0" smtClean="0"/>
              <a:t>MAC </a:t>
            </a:r>
            <a:r>
              <a:rPr lang="en-US" altLang="ko-KR" dirty="0"/>
              <a:t>F2F </a:t>
            </a:r>
            <a:r>
              <a:rPr lang="en-US" altLang="ko-KR" dirty="0" smtClean="0"/>
              <a:t>March </a:t>
            </a:r>
            <a:r>
              <a:rPr lang="en-US" altLang="ko-KR" dirty="0"/>
              <a:t>2014 </a:t>
            </a:r>
            <a:r>
              <a:rPr lang="en-US" altLang="ko-KR" dirty="0" err="1" smtClean="0"/>
              <a:t>xxxx</a:t>
            </a:r>
            <a:endParaRPr lang="en-US" altLang="ko-KR" dirty="0"/>
          </a:p>
          <a:p>
            <a:endParaRPr lang="en-US" altLang="ko-KR" b="1" dirty="0" smtClean="0"/>
          </a:p>
          <a:p>
            <a:pPr lvl="1"/>
            <a:r>
              <a:rPr lang="en-US" altLang="ko-KR" dirty="0"/>
              <a:t>Move: </a:t>
            </a:r>
            <a:r>
              <a:rPr lang="en-US" altLang="ko-KR" dirty="0" smtClean="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40256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D1.3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32975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t>
            </a:r>
            <a:r>
              <a:rPr lang="en-GB" altLang="ko-KR" dirty="0" smtClean="0"/>
              <a:t>as shown in </a:t>
            </a:r>
            <a:r>
              <a:rPr lang="en-GB" altLang="ko-KR" dirty="0" smtClean="0"/>
              <a:t>11-14/xxxxr0?</a:t>
            </a:r>
            <a:endParaRPr lang="en-GB" altLang="ko-KR" dirty="0" smtClean="0"/>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45713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a:t>
            </a:r>
            <a:r>
              <a:rPr lang="en-US" dirty="0" smtClean="0"/>
              <a:t>AM1</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(Tuesday AM1</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64303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(Tuesday PM1</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7105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7105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TBD</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12457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4339</TotalTime>
  <Words>899</Words>
  <Application>Microsoft Office PowerPoint</Application>
  <PresentationFormat>화면 슬라이드 쇼(4:3)</PresentationFormat>
  <Paragraphs>239</Paragraphs>
  <Slides>24</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802-11-PathProtection</vt:lpstr>
      <vt:lpstr>Document</vt:lpstr>
      <vt:lpstr>IEEE 802.11ah Sub 1 GHz license-exempt operation Agenda for March 2014</vt:lpstr>
      <vt:lpstr>IEEE 802.11ah Agenda</vt:lpstr>
      <vt:lpstr>Submissions (Monday AM1)</vt:lpstr>
      <vt:lpstr>Submissions (Tuesday AM1)</vt:lpstr>
      <vt:lpstr>Submissions (Tuesday PM1)</vt:lpstr>
      <vt:lpstr>Submissions (Tuesday EVE)</vt:lpstr>
      <vt:lpstr>Submissions cont. (Wednesday AM1)</vt:lpstr>
      <vt:lpstr>Submissions (Wednesday PM1)</vt:lpstr>
      <vt:lpstr>Submissions (Wednesday PM2)</vt:lpstr>
      <vt:lpstr>Submissions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558</cp:revision>
  <cp:lastPrinted>1998-02-10T13:28:06Z</cp:lastPrinted>
  <dcterms:created xsi:type="dcterms:W3CDTF">2009-11-09T00:32:22Z</dcterms:created>
  <dcterms:modified xsi:type="dcterms:W3CDTF">2014-02-06T09:58:50Z</dcterms:modified>
</cp:coreProperties>
</file>