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0" d="100"/>
          <a:sy n="110" d="100"/>
        </p:scale>
        <p:origin x="-103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P802.11-14/0215r6</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P802.11-14/0215r6</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18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Architecture discussion and </a:t>
            </a:r>
            <a:r>
              <a:rPr lang="en-US" dirty="0" err="1" smtClean="0"/>
              <a:t>digrams</a:t>
            </a:r>
            <a:endParaRPr lang="en-US" dirty="0" smtClean="0"/>
          </a:p>
          <a:p>
            <a:pPr lvl="2">
              <a:lnSpc>
                <a:spcPct val="80000"/>
              </a:lnSpc>
            </a:pPr>
            <a:r>
              <a:rPr lang="en-US" dirty="0" smtClean="0"/>
              <a:t>11-14/418r0, “</a:t>
            </a:r>
            <a:r>
              <a:rPr lang="en-US" altLang="zh-TW" dirty="0">
                <a:ea typeface="ＭＳ Ｐゴシック" pitchFamily="34" charset="-128"/>
              </a:rPr>
              <a:t>802.11ak </a:t>
            </a:r>
            <a:r>
              <a:rPr lang="en-US" altLang="zh-TW" dirty="0" smtClean="0">
                <a:ea typeface="ＭＳ Ｐゴシック" pitchFamily="34" charset="-128"/>
              </a:rPr>
              <a:t>Figures”, </a:t>
            </a:r>
            <a:r>
              <a:rPr lang="en-US" dirty="0" smtClean="0"/>
              <a:t>was presented by </a:t>
            </a:r>
            <a:r>
              <a:rPr lang="en-US" dirty="0" err="1" smtClean="0"/>
              <a:t>Phillipe</a:t>
            </a:r>
            <a:r>
              <a:rPr lang="en-US" dirty="0" smtClean="0"/>
              <a:t> Klein (Broadcom), extensively discussed, and modified during the session into 11-14/418r1.</a:t>
            </a:r>
          </a:p>
          <a:p>
            <a:pPr lvl="1">
              <a:lnSpc>
                <a:spcPct val="80000"/>
              </a:lnSpc>
            </a:pPr>
            <a:r>
              <a:rPr lang="en-US" b="0" dirty="0" smtClean="0"/>
              <a:t>Discussion of 802.1AC / 802.11ak split</a:t>
            </a:r>
            <a:endParaRPr lang="en-US" b="0" dirty="0" smtClean="0"/>
          </a:p>
          <a:p>
            <a:pPr>
              <a:lnSpc>
                <a:spcPct val="80000"/>
              </a:lnSpc>
            </a:pPr>
            <a:r>
              <a:rPr lang="en-US" b="0" dirty="0" smtClean="0"/>
              <a:t>Recess </a:t>
            </a:r>
            <a:r>
              <a:rPr lang="en-US" b="0" dirty="0" smtClean="0"/>
              <a:t>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a:t>
            </a:r>
            <a:r>
              <a:rPr lang="en-US" dirty="0" smtClean="0"/>
              <a:t>, March 31, April 14, May 5 at </a:t>
            </a:r>
            <a:r>
              <a:rPr lang="en-US" dirty="0"/>
              <a:t>5pm Eastern US time</a:t>
            </a:r>
            <a:r>
              <a:rPr lang="en-US" dirty="0" smtClean="0"/>
              <a:t>.</a:t>
            </a:r>
          </a:p>
          <a:p>
            <a:pPr lvl="1">
              <a:lnSpc>
                <a:spcPct val="80000"/>
              </a:lnSpc>
            </a:pPr>
            <a:r>
              <a:rPr lang="en-US" dirty="0" smtClean="0"/>
              <a:t>Approved by unanimous consent.</a:t>
            </a:r>
            <a:endParaRPr lang="en-US" dirty="0" smtClean="0"/>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Adoption of a D0.01? </a:t>
            </a:r>
            <a:r>
              <a:rPr lang="en-US" b="0" dirty="0" smtClean="0"/>
              <a:t>Consensus was </a:t>
            </a:r>
            <a:r>
              <a:rPr lang="en-US" b="0" dirty="0"/>
              <a:t>to try to schedule another </a:t>
            </a:r>
            <a:r>
              <a:rPr lang="en-US" b="0" dirty="0" err="1"/>
              <a:t>TGak</a:t>
            </a:r>
            <a:r>
              <a:rPr lang="en-US" b="0" dirty="0"/>
              <a:t> session for Thursday PM1 or PM2 to go over a tentative D0.01</a:t>
            </a:r>
            <a:r>
              <a:rPr lang="en-US" b="0" dirty="0" smtClean="0"/>
              <a:t>. The Chair will try to arrange this.</a:t>
            </a:r>
            <a:endParaRPr lang="en-US" b="0" dirty="0"/>
          </a:p>
          <a:p>
            <a:pPr>
              <a:lnSpc>
                <a:spcPct val="80000"/>
              </a:lnSpc>
            </a:pPr>
            <a:r>
              <a:rPr lang="en-US" b="0" dirty="0" smtClean="0"/>
              <a:t>Moved, to direct the Editor to produce a D0.01 based on 14/0004, 14/0130, 14/0418, and the discussions at the Tuesday evening </a:t>
            </a:r>
            <a:r>
              <a:rPr lang="en-US" b="0" dirty="0" err="1" smtClean="0"/>
              <a:t>TGak</a:t>
            </a:r>
            <a:r>
              <a:rPr lang="en-US" b="0" dirty="0" smtClean="0"/>
              <a:t> session.</a:t>
            </a:r>
          </a:p>
          <a:p>
            <a:pPr lvl="1">
              <a:lnSpc>
                <a:spcPct val="80000"/>
              </a:lnSpc>
            </a:pPr>
            <a:r>
              <a:rPr lang="en-US" b="0" dirty="0" smtClean="0"/>
              <a:t>Approved by unanimous consent.</a:t>
            </a:r>
          </a:p>
          <a:p>
            <a:pPr>
              <a:lnSpc>
                <a:spcPct val="80000"/>
              </a:lnSpc>
            </a:pPr>
            <a:r>
              <a:rPr lang="en-US" b="0" dirty="0" smtClean="0"/>
              <a:t>Presentation and discussion of 11-14/429, Mark Hamilton (</a:t>
            </a:r>
            <a:r>
              <a:rPr lang="en-US" b="0" dirty="0" err="1" smtClean="0"/>
              <a:t>Spectralink</a:t>
            </a:r>
            <a:r>
              <a:rPr lang="en-US" b="0" dirty="0" smtClean="0"/>
              <a:t>)</a:t>
            </a:r>
            <a:endParaRPr lang="en-US" b="0" dirty="0" smtClean="0"/>
          </a:p>
          <a:p>
            <a:pPr>
              <a:lnSpc>
                <a:spcPct val="80000"/>
              </a:lnSpc>
            </a:pPr>
            <a:r>
              <a:rPr lang="en-US" b="0" dirty="0" smtClean="0"/>
              <a:t>Recess </a:t>
            </a:r>
            <a:r>
              <a:rPr lang="en-US" b="0" dirty="0"/>
              <a:t>until 08:00 Thursday</a:t>
            </a:r>
          </a:p>
          <a:p>
            <a:pPr lvl="1">
              <a:lnSpc>
                <a:spcPct val="80000"/>
              </a:lnSpc>
            </a:pPr>
            <a:endParaRPr lang="en-US" dirty="0" smtClean="0"/>
          </a:p>
        </p:txBody>
      </p:sp>
    </p:spTree>
    <p:extLst>
      <p:ext uri="{BB962C8B-B14F-4D97-AF65-F5344CB8AC3E}">
        <p14:creationId xmlns:p14="http://schemas.microsoft.com/office/powerpoint/2010/main" val="1081949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and 802.11ak status</a:t>
            </a:r>
          </a:p>
          <a:p>
            <a:pPr>
              <a:lnSpc>
                <a:spcPct val="80000"/>
              </a:lnSpc>
            </a:pPr>
            <a:r>
              <a:rPr lang="en-GB" b="0" dirty="0" smtClean="0"/>
              <a:t>802.1AC comment resolution</a:t>
            </a:r>
            <a:endParaRPr lang="en-GB" b="0" dirty="0"/>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a:t>March 31, April 14, May 5 at </a:t>
            </a:r>
            <a:r>
              <a:rPr lang="en-US" dirty="0"/>
              <a:t>5pm Eastern US time</a:t>
            </a:r>
            <a:r>
              <a:rPr lang="en-US" dirty="0" smtClean="0"/>
              <a:t>.</a:t>
            </a:r>
            <a:endParaRPr lang="en-US" dirty="0"/>
          </a:p>
          <a:p>
            <a:pPr>
              <a:lnSpc>
                <a:spcPct val="80000"/>
              </a:lnSpc>
            </a:pPr>
            <a:r>
              <a:rPr lang="en-US" b="0" dirty="0"/>
              <a:t>Adjourn 802.11ak </a:t>
            </a:r>
            <a:r>
              <a:rPr lang="en-US" b="0" i="1" dirty="0"/>
              <a:t>sine </a:t>
            </a:r>
            <a:r>
              <a:rPr lang="en-US" b="0" i="1" dirty="0" smtClean="0"/>
              <a:t>die </a:t>
            </a:r>
            <a:r>
              <a:rPr lang="en-US" b="0" dirty="0" smtClean="0"/>
              <a:t>(or recess until PM1/PM2 if additional session scheduled)</a:t>
            </a:r>
            <a:endParaRPr lang="en-US" b="0" i="1" dirty="0"/>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30114</TotalTime>
  <Words>1701</Words>
  <Application>Microsoft Macintosh PowerPoint</Application>
  <PresentationFormat>On-screen Show (4:3)</PresentationFormat>
  <Paragraphs>281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Wednesday, 19 March 2014 08:00 – 10:00, Function Room 1 </vt:lpstr>
      <vt:lpstr>Thursday, 20 March 2014 08:00 – 10:00, Grand Ballroom AB</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491</cp:revision>
  <cp:lastPrinted>1998-02-10T13:28:06Z</cp:lastPrinted>
  <dcterms:created xsi:type="dcterms:W3CDTF">2006-12-04T03:46:13Z</dcterms:created>
  <dcterms:modified xsi:type="dcterms:W3CDTF">2014-03-19T02:46:00Z</dcterms:modified>
  <cp:category/>
</cp:coreProperties>
</file>