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20" r:id="rId5"/>
    <p:sldId id="414" r:id="rId6"/>
    <p:sldId id="405" r:id="rId7"/>
    <p:sldId id="421" r:id="rId8"/>
    <p:sldId id="393" r:id="rId9"/>
    <p:sldId id="394" r:id="rId10"/>
    <p:sldId id="395" r:id="rId11"/>
    <p:sldId id="396" r:id="rId12"/>
    <p:sldId id="397" r:id="rId13"/>
    <p:sldId id="398" r:id="rId14"/>
    <p:sldId id="419" r:id="rId15"/>
    <p:sldId id="422"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109" autoAdjust="0"/>
  </p:normalViewPr>
  <p:slideViewPr>
    <p:cSldViewPr>
      <p:cViewPr varScale="1">
        <p:scale>
          <a:sx n="110" d="100"/>
          <a:sy n="110" d="100"/>
        </p:scale>
        <p:origin x="-112" y="-1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P802.11-14/0215r3</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P802.11-14/0215r3</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0215r3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ieee802.org/1/files/private/bz-drafts/d1/802-1Qbz-d1-4.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pothole.com/~dee3/kauai" TargetMode="External"/><Relationship Id="rId4" Type="http://schemas.openxmlformats.org/officeDocument/2006/relationships/hyperlink" Target="https://www.eventbrite.com/e/80211-tgak-ad-hoc-meeting-registration-10458883803"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2014-03</a:t>
            </a:r>
            <a:r>
              <a:rPr lang="en-US" sz="1800" b="0" dirty="0" smtClean="0">
                <a:latin typeface="Arial" charset="0"/>
              </a:rPr>
              <a:t>-</a:t>
            </a:r>
            <a:r>
              <a:rPr lang="en-US" sz="1800" b="0" dirty="0" smtClean="0">
                <a:latin typeface="Arial" charset="0"/>
              </a:rPr>
              <a:t>17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br>
              <a:rPr lang="en-US" sz="3600" dirty="0" smtClean="0">
                <a:latin typeface="Arial" charset="0"/>
                <a:cs typeface="Arial" charset="0"/>
              </a:rPr>
            </a:br>
            <a:r>
              <a:rPr lang="en-US" dirty="0" smtClean="0">
                <a:latin typeface="Arial" charset="0"/>
                <a:cs typeface="Arial" charset="0"/>
              </a:rPr>
              <a:t>19:30 – 21:</a:t>
            </a:r>
            <a:r>
              <a:rPr lang="en-US" dirty="0" smtClean="0">
                <a:latin typeface="Arial" charset="0"/>
                <a:cs typeface="Arial" charset="0"/>
              </a:rPr>
              <a:t>30, Function Room 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a:t>
            </a:r>
            <a:r>
              <a:rPr lang="en-US" sz="3600" dirty="0" smtClean="0">
                <a:latin typeface="Arial" charset="0"/>
                <a:cs typeface="Arial" charset="0"/>
              </a:rPr>
              <a:t>March </a:t>
            </a:r>
            <a:r>
              <a:rPr lang="en-US" sz="3600" dirty="0" smtClean="0">
                <a:latin typeface="Arial" charset="0"/>
                <a:cs typeface="Arial" charset="0"/>
              </a:rPr>
              <a:t>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 </a:t>
            </a:r>
            <a:r>
              <a:rPr lang="en-US" dirty="0" smtClean="0"/>
              <a:t> - </a:t>
            </a:r>
            <a:r>
              <a:rPr lang="en-US" dirty="0" err="1" smtClean="0"/>
              <a:t>tbd</a:t>
            </a:r>
            <a:r>
              <a:rPr lang="en-US" dirty="0" smtClean="0"/>
              <a:t> - at </a:t>
            </a:r>
            <a:r>
              <a:rPr lang="en-US" dirty="0"/>
              <a:t>5pm Eastern US time</a:t>
            </a:r>
            <a:r>
              <a:rPr lang="en-US" dirty="0" smtClean="0"/>
              <a:t>.</a:t>
            </a:r>
          </a:p>
          <a:p>
            <a:pPr>
              <a:lnSpc>
                <a:spcPct val="80000"/>
              </a:lnSpc>
            </a:pPr>
            <a:r>
              <a:rPr lang="en-US" b="0" dirty="0"/>
              <a:t>Presentation and Discussion of </a:t>
            </a:r>
            <a:r>
              <a:rPr lang="en-US" b="0" dirty="0" smtClean="0"/>
              <a:t>Submissions</a:t>
            </a:r>
          </a:p>
          <a:p>
            <a:pPr>
              <a:lnSpc>
                <a:spcPct val="80000"/>
              </a:lnSpc>
            </a:pPr>
            <a:r>
              <a:rPr lang="en-US" b="0" dirty="0" smtClean="0"/>
              <a:t>Adoption of a D0.01?</a:t>
            </a:r>
            <a:endParaRPr lang="en-US" b="0" dirty="0"/>
          </a:p>
          <a:p>
            <a:pPr>
              <a:lnSpc>
                <a:spcPct val="80000"/>
              </a:lnSpc>
            </a:pPr>
            <a:r>
              <a:rPr lang="en-US" b="0" dirty="0"/>
              <a:t>Recess until 08:00 Thursday</a:t>
            </a:r>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Grand Ballroom AB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status</a:t>
            </a:r>
            <a:endParaRPr lang="en-GB" dirty="0"/>
          </a:p>
          <a:p>
            <a:pPr>
              <a:lnSpc>
                <a:spcPct val="80000"/>
              </a:lnSpc>
            </a:pPr>
            <a:r>
              <a:rPr lang="en-GB" b="0" dirty="0"/>
              <a:t>802.11ak status</a:t>
            </a:r>
          </a:p>
          <a:p>
            <a:pPr>
              <a:lnSpc>
                <a:spcPct val="80000"/>
              </a:lnSpc>
            </a:pPr>
            <a:r>
              <a:rPr lang="en-US" b="0" dirty="0"/>
              <a:t>Presentation and Discussion of Submissions</a:t>
            </a:r>
          </a:p>
          <a:p>
            <a:pPr>
              <a:lnSpc>
                <a:spcPct val="80000"/>
              </a:lnSpc>
            </a:pPr>
            <a:r>
              <a:rPr lang="en-US" b="0" dirty="0"/>
              <a:t>Scheduling</a:t>
            </a:r>
          </a:p>
          <a:p>
            <a:pPr lvl="1">
              <a:lnSpc>
                <a:spcPct val="80000"/>
              </a:lnSpc>
            </a:pPr>
            <a:r>
              <a:rPr lang="en-US" dirty="0"/>
              <a:t>Joint 802.11ak – 802.1Qbz teleconferences to be 1-hour teleconferences through the </a:t>
            </a:r>
            <a:r>
              <a:rPr lang="en-US" dirty="0" smtClean="0"/>
              <a:t>May 2014 </a:t>
            </a:r>
            <a:r>
              <a:rPr lang="en-US" dirty="0"/>
              <a:t>802.11 meeting on Monday, </a:t>
            </a:r>
            <a:r>
              <a:rPr lang="en-US" dirty="0" smtClean="0"/>
              <a:t>- TBD -  </a:t>
            </a:r>
            <a:r>
              <a:rPr lang="en-US" dirty="0"/>
              <a:t>at 5pm Eastern US time</a:t>
            </a:r>
            <a:r>
              <a:rPr lang="en-US" dirty="0" smtClean="0"/>
              <a:t>.</a:t>
            </a:r>
            <a:endParaRPr lang="en-US" dirty="0"/>
          </a:p>
          <a:p>
            <a:pPr>
              <a:lnSpc>
                <a:spcPct val="80000"/>
              </a:lnSpc>
            </a:pPr>
            <a:r>
              <a:rPr lang="en-US" b="0" dirty="0"/>
              <a:t>Adjourn 802.11ak </a:t>
            </a:r>
            <a:r>
              <a:rPr lang="en-US" b="0" i="1" dirty="0"/>
              <a:t>sine die</a:t>
            </a:r>
          </a:p>
          <a:p>
            <a:pPr>
              <a:lnSpc>
                <a:spcPct val="80000"/>
              </a:lnSpc>
            </a:pPr>
            <a:r>
              <a:rPr lang="en-US" b="0" dirty="0"/>
              <a:t>Recess 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1.4 of 802.1Qbz is at</a:t>
            </a:r>
          </a:p>
          <a:p>
            <a:pPr lvl="1">
              <a:lnSpc>
                <a:spcPct val="80000"/>
              </a:lnSpc>
            </a:pPr>
            <a:r>
              <a:rPr lang="en-GB" dirty="0">
                <a:hlinkClick r:id="rId3"/>
              </a:rPr>
              <a:t>http://www.ieee802.org/1/files/private/bz-drafts/d1/802-1Qbz-d1-4.</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a:t>
            </a:r>
            <a:r>
              <a:rPr lang="en-US" dirty="0" smtClean="0">
                <a:latin typeface="Arial" charset="0"/>
                <a:cs typeface="Arial" charset="0"/>
              </a:rPr>
              <a:t>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Yes:    No:     Abstain: </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p>
          <a:p>
            <a:pPr lvl="1">
              <a:lnSpc>
                <a:spcPct val="80000"/>
              </a:lnSpc>
            </a:pPr>
            <a:r>
              <a:rPr lang="en-US" b="0" dirty="0" smtClean="0"/>
              <a:t>Moved, to approve 14/</a:t>
            </a:r>
            <a:r>
              <a:rPr lang="en-US" dirty="0" smtClean="0"/>
              <a:t>0188r0</a:t>
            </a:r>
            <a:r>
              <a:rPr lang="en-US" b="0" dirty="0" smtClean="0"/>
              <a:t>, “</a:t>
            </a:r>
            <a:r>
              <a:rPr lang="en-GB" b="0" dirty="0"/>
              <a:t>802.11ak </a:t>
            </a:r>
            <a:r>
              <a:rPr lang="en-GB" b="0" dirty="0" smtClean="0"/>
              <a:t>January 2014 Minutes</a:t>
            </a:r>
            <a:r>
              <a:rPr lang="en-US" b="0" dirty="0" smtClean="0"/>
              <a:t>”</a:t>
            </a:r>
          </a:p>
          <a:p>
            <a:pPr lvl="1">
              <a:lnSpc>
                <a:spcPct val="80000"/>
              </a:lnSpc>
            </a:pPr>
            <a:r>
              <a:rPr lang="en-US" dirty="0"/>
              <a:t>Yes:    No:     Abstain: </a:t>
            </a:r>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a:latin typeface="Arial" charset="0"/>
                <a:cs typeface="Arial" charset="0"/>
              </a:rPr>
              <a:t>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a:t>
            </a:r>
            <a:r>
              <a:rPr lang="en-US" dirty="0" smtClean="0"/>
              <a:t>”, 11-14/239r0</a:t>
            </a:r>
            <a:endParaRPr lang="en-US" dirty="0" smtClean="0"/>
          </a:p>
          <a:p>
            <a:pPr lvl="1">
              <a:lnSpc>
                <a:spcPct val="80000"/>
              </a:lnSpc>
            </a:pPr>
            <a:r>
              <a:rPr lang="en-US" dirty="0" smtClean="0"/>
              <a:t>“</a:t>
            </a:r>
            <a:r>
              <a:rPr lang="en-US" dirty="0"/>
              <a:t>11ak </a:t>
            </a:r>
            <a:r>
              <a:rPr lang="en-US" dirty="0" err="1"/>
              <a:t>Telecon</a:t>
            </a:r>
            <a:r>
              <a:rPr lang="en-US" dirty="0"/>
              <a:t> Minutes </a:t>
            </a:r>
            <a:r>
              <a:rPr lang="en-US" dirty="0" smtClean="0"/>
              <a:t>20140224</a:t>
            </a:r>
            <a:r>
              <a:rPr lang="en-US" dirty="0" smtClean="0"/>
              <a:t>”, 11-14/272r0</a:t>
            </a:r>
            <a:endParaRPr lang="en-US" dirty="0" smtClean="0"/>
          </a:p>
          <a:p>
            <a:pPr lvl="1">
              <a:lnSpc>
                <a:spcPct val="80000"/>
              </a:lnSpc>
            </a:pPr>
            <a:r>
              <a:rPr lang="en-US" dirty="0" smtClean="0"/>
              <a:t>“</a:t>
            </a:r>
            <a:r>
              <a:rPr lang="en-US" dirty="0"/>
              <a:t>11ak </a:t>
            </a:r>
            <a:r>
              <a:rPr lang="en-US" dirty="0" err="1"/>
              <a:t>Telecon</a:t>
            </a:r>
            <a:r>
              <a:rPr lang="en-US" dirty="0"/>
              <a:t> Minutes </a:t>
            </a:r>
            <a:r>
              <a:rPr lang="en-US" dirty="0" smtClean="0"/>
              <a:t>20140310</a:t>
            </a:r>
            <a:r>
              <a:rPr lang="en-US" dirty="0" smtClean="0"/>
              <a:t>”, 11-14/338r0</a:t>
            </a:r>
            <a:endParaRPr lang="en-US" dirty="0" smtClean="0"/>
          </a:p>
          <a:p>
            <a:pPr lvl="1">
              <a:lnSpc>
                <a:spcPct val="80000"/>
              </a:lnSpc>
            </a:pPr>
            <a:r>
              <a:rPr lang="en-US" dirty="0"/>
              <a:t>Yes:    No:     Abstain: </a:t>
            </a:r>
            <a:endParaRPr lang="en-US" dirty="0" smtClean="0"/>
          </a:p>
          <a:p>
            <a:pPr>
              <a:lnSpc>
                <a:spcPct val="80000"/>
              </a:lnSpc>
            </a:pPr>
            <a:r>
              <a:rPr lang="en-US" b="0" dirty="0" smtClean="0"/>
              <a:t>Vice Chair</a:t>
            </a:r>
            <a:r>
              <a:rPr lang="en-US" b="0" dirty="0"/>
              <a:t> </a:t>
            </a:r>
            <a:r>
              <a:rPr lang="en-US" b="0" dirty="0" smtClean="0"/>
              <a:t>selection</a:t>
            </a:r>
          </a:p>
          <a:p>
            <a:pPr lvl="1">
              <a:lnSpc>
                <a:spcPct val="80000"/>
              </a:lnSpc>
            </a:pPr>
            <a:r>
              <a:rPr lang="en-US" dirty="0" smtClean="0"/>
              <a:t>Nominations:</a:t>
            </a:r>
          </a:p>
          <a:p>
            <a:pPr lvl="1">
              <a:lnSpc>
                <a:spcPct val="80000"/>
              </a:lnSpc>
            </a:pPr>
            <a:r>
              <a:rPr lang="en-US" b="0" dirty="0" smtClean="0"/>
              <a:t>Vote:</a:t>
            </a:r>
          </a:p>
          <a:p>
            <a:pPr>
              <a:lnSpc>
                <a:spcPct val="80000"/>
              </a:lnSpc>
            </a:pPr>
            <a:r>
              <a:rPr lang="en-US" b="0" dirty="0" smtClean="0"/>
              <a:t>Presentation/Liaison to Wi-Fi Alliance?</a:t>
            </a:r>
          </a:p>
          <a:p>
            <a:pPr>
              <a:lnSpc>
                <a:spcPct val="80000"/>
              </a:lnSpc>
            </a:pPr>
            <a:r>
              <a:rPr lang="en-US" b="0" dirty="0" smtClean="0"/>
              <a:t>What </a:t>
            </a:r>
            <a:r>
              <a:rPr lang="en-US" b="0" dirty="0" smtClean="0"/>
              <a:t>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a:latin typeface="Arial" charset="0"/>
                <a:cs typeface="Arial" charset="0"/>
              </a:rPr>
              <a:t>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a:t>
            </a:r>
            <a:r>
              <a:rPr lang="en-US" b="0" dirty="0" smtClean="0"/>
              <a:t>D0.01 and </a:t>
            </a:r>
            <a:r>
              <a:rPr lang="en-US" b="0" dirty="0" smtClean="0"/>
              <a:t>issue a call for comments</a:t>
            </a:r>
          </a:p>
          <a:p>
            <a:pPr lvl="1">
              <a:lnSpc>
                <a:spcPct val="80000"/>
              </a:lnSpc>
            </a:pPr>
            <a:r>
              <a:rPr lang="en-US" dirty="0"/>
              <a:t>A</a:t>
            </a:r>
            <a:r>
              <a:rPr lang="en-US" dirty="0" smtClean="0"/>
              <a:t>d hoc before the May meeting – resolve comments</a:t>
            </a:r>
          </a:p>
          <a:p>
            <a:pPr lvl="1">
              <a:lnSpc>
                <a:spcPct val="80000"/>
              </a:lnSpc>
            </a:pPr>
            <a:r>
              <a:rPr lang="en-US" dirty="0" smtClean="0"/>
              <a:t>May – resolve comments and produce a </a:t>
            </a:r>
            <a:r>
              <a:rPr lang="en-US" dirty="0" smtClean="0"/>
              <a:t>D0.0n…</a:t>
            </a:r>
            <a:endParaRPr lang="en-US" dirty="0" smtClean="0"/>
          </a:p>
          <a:p>
            <a:pPr lvl="1">
              <a:lnSpc>
                <a:spcPct val="80000"/>
              </a:lnSpc>
            </a:pPr>
            <a:r>
              <a:rPr lang="en-US" b="0" dirty="0" smtClean="0"/>
              <a:t>July – produce a D1.0 and go to WG </a:t>
            </a:r>
            <a:r>
              <a:rPr lang="en-US" b="0" dirty="0" smtClean="0"/>
              <a:t>Ballot</a:t>
            </a:r>
          </a:p>
          <a:p>
            <a:pPr>
              <a:lnSpc>
                <a:spcPct val="80000"/>
              </a:lnSpc>
            </a:pPr>
            <a:r>
              <a:rPr lang="en-US" b="0" dirty="0" smtClean="0"/>
              <a:t>Ad hoc meeting 7-9 May at Kauai Beach Resort</a:t>
            </a:r>
          </a:p>
          <a:p>
            <a:pPr lvl="1">
              <a:lnSpc>
                <a:spcPct val="80000"/>
              </a:lnSpc>
            </a:pPr>
            <a:r>
              <a:rPr lang="en-US" dirty="0">
                <a:hlinkClick r:id="rId3"/>
              </a:rPr>
              <a:t>http://pothole.com/~dee3/</a:t>
            </a:r>
            <a:r>
              <a:rPr lang="en-US" dirty="0" smtClean="0">
                <a:hlinkClick r:id="rId3"/>
              </a:rPr>
              <a:t>kauai</a:t>
            </a:r>
            <a:endParaRPr lang="en-US" dirty="0" smtClean="0"/>
          </a:p>
          <a:p>
            <a:pPr lvl="1">
              <a:lnSpc>
                <a:spcPct val="80000"/>
              </a:lnSpc>
            </a:pPr>
            <a:r>
              <a:rPr lang="en-US" u="sng" dirty="0">
                <a:hlinkClick r:id="rId4"/>
              </a:rPr>
              <a:t>https://www.eventbrite.com/e/80211-tgak-ad-hoc-meeting-registration-</a:t>
            </a:r>
            <a:r>
              <a:rPr lang="en-US" u="sng" dirty="0" smtClean="0">
                <a:hlinkClick r:id="rId4"/>
              </a:rPr>
              <a:t>10458883803</a:t>
            </a:r>
            <a:r>
              <a:rPr lang="en-US" u="sng" dirty="0" smtClean="0"/>
              <a:t> </a:t>
            </a:r>
            <a:endParaRPr lang="en-US" b="0" dirty="0" smtClean="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a:t>
            </a:r>
          </a:p>
          <a:p>
            <a:pPr lvl="1">
              <a:lnSpc>
                <a:spcPct val="80000"/>
              </a:lnSpc>
            </a:pPr>
            <a:r>
              <a:rPr lang="en-US" b="0" dirty="0" smtClean="0"/>
              <a:t>11-14/0130</a:t>
            </a:r>
            <a:endParaRPr lang="en-US" b="0" dirty="0" smtClean="0"/>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28337</TotalTime>
  <Words>1444</Words>
  <Application>Microsoft Macintosh PowerPoint</Application>
  <PresentationFormat>On-screen Show (4:3)</PresentationFormat>
  <Paragraphs>255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March 2014 802.11ak Agenda</vt:lpstr>
      <vt:lpstr>IEEE 802.11ak/GLK: Enhancements For Transit Links Within Bridged Networks</vt:lpstr>
      <vt:lpstr>Venue</vt:lpstr>
      <vt:lpstr>TGak Timeline</vt:lpstr>
      <vt:lpstr>Monday, 17 March 2014  16:00-18:00, Function Room 12</vt:lpstr>
      <vt:lpstr>Monday, 17 March 2014   16:00-18:00, Function Room 12</vt:lpstr>
      <vt:lpstr>Monday, 17 March 2014   16:00-18:00, Function Room 12</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 Function Room 1</vt:lpstr>
      <vt:lpstr>Wednesday, 19 March 2014 08:00 – 10:00, Function Room 1 </vt:lpstr>
      <vt:lpstr>Thursday, 20 March 2014 08:00 – 10:00, Grand Ballroom AB</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475</cp:revision>
  <cp:lastPrinted>1998-02-10T13:28:06Z</cp:lastPrinted>
  <dcterms:created xsi:type="dcterms:W3CDTF">2006-12-04T03:46:13Z</dcterms:created>
  <dcterms:modified xsi:type="dcterms:W3CDTF">2014-03-17T07:03:28Z</dcterms:modified>
  <cp:category/>
</cp:coreProperties>
</file>