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20" r:id="rId5"/>
    <p:sldId id="414" r:id="rId6"/>
    <p:sldId id="405" r:id="rId7"/>
    <p:sldId id="421" r:id="rId8"/>
    <p:sldId id="393" r:id="rId9"/>
    <p:sldId id="394" r:id="rId10"/>
    <p:sldId id="395" r:id="rId11"/>
    <p:sldId id="396" r:id="rId12"/>
    <p:sldId id="397" r:id="rId13"/>
    <p:sldId id="398" r:id="rId14"/>
    <p:sldId id="419" r:id="rId15"/>
    <p:sldId id="422"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2" d="100"/>
          <a:sy n="112" d="100"/>
        </p:scale>
        <p:origin x="-154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P802.11-14/0215r0</a:t>
            </a:r>
            <a:endParaRPr lang="en-US"/>
          </a:p>
        </p:txBody>
      </p:sp>
      <p:sp>
        <p:nvSpPr>
          <p:cNvPr id="5" name="Date Placeholder 4"/>
          <p:cNvSpPr>
            <a:spLocks noGrp="1"/>
          </p:cNvSpPr>
          <p:nvPr>
            <p:ph type="dt" idx="11"/>
          </p:nvPr>
        </p:nvSpPr>
        <p:spPr/>
        <p:txBody>
          <a:bodyPr/>
          <a:lstStyle/>
          <a:p>
            <a:r>
              <a:rPr lang="en-US" smtClean="0"/>
              <a:t>March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P802.11-14/0215r0</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a:t>
            </a:r>
            <a:r>
              <a:rPr lang="en-US" sz="1800" b="1" dirty="0" smtClean="0"/>
              <a:t>14/0215r0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2014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dirty="0" smtClean="0">
                <a:latin typeface="Arial" charset="0"/>
              </a:rPr>
              <a:t>02-05</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18 March 2014</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19:</a:t>
            </a:r>
            <a:r>
              <a:rPr lang="en-US" dirty="0" smtClean="0">
                <a:latin typeface="Arial" charset="0"/>
                <a:cs typeface="Arial" charset="0"/>
              </a:rPr>
              <a:t>30 – </a:t>
            </a:r>
            <a:r>
              <a:rPr lang="en-US" dirty="0" smtClean="0">
                <a:latin typeface="Arial" charset="0"/>
                <a:cs typeface="Arial" charset="0"/>
              </a:rPr>
              <a:t>21</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Recess </a:t>
            </a:r>
            <a:r>
              <a:rPr lang="en-US" b="0" dirty="0" smtClean="0"/>
              <a:t>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March 2014</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a:t>
            </a:r>
            <a:r>
              <a:rPr lang="en-US" b="0" dirty="0" smtClean="0"/>
              <a:t>20 March.</a:t>
            </a:r>
            <a:endParaRPr lang="en-US" b="0" dirty="0"/>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May 2014 </a:t>
            </a:r>
            <a:r>
              <a:rPr lang="en-US" dirty="0"/>
              <a:t>802.11 meeting on Monday, </a:t>
            </a:r>
            <a:r>
              <a:rPr lang="en-US" dirty="0" smtClean="0"/>
              <a:t> - </a:t>
            </a:r>
            <a:r>
              <a:rPr lang="en-US" dirty="0" err="1" smtClean="0"/>
              <a:t>tbd</a:t>
            </a:r>
            <a:r>
              <a:rPr lang="en-US" dirty="0" smtClean="0"/>
              <a:t> - at </a:t>
            </a:r>
            <a:r>
              <a:rPr lang="en-US" dirty="0"/>
              <a:t>5pm Eastern US time</a:t>
            </a:r>
            <a:r>
              <a:rPr lang="en-US" dirty="0" smtClean="0"/>
              <a:t>.</a:t>
            </a:r>
          </a:p>
          <a:p>
            <a:pPr>
              <a:lnSpc>
                <a:spcPct val="80000"/>
              </a:lnSpc>
            </a:pPr>
            <a:r>
              <a:rPr lang="en-US" b="0" dirty="0"/>
              <a:t>Presentation and Discussion of Submissions</a:t>
            </a:r>
          </a:p>
          <a:p>
            <a:pPr>
              <a:lnSpc>
                <a:spcPct val="80000"/>
              </a:lnSpc>
            </a:pPr>
            <a:r>
              <a:rPr lang="en-US" b="0" dirty="0"/>
              <a:t>Recess until 08:00 Thursday</a:t>
            </a:r>
          </a:p>
          <a:p>
            <a:pPr lvl="1">
              <a:lnSpc>
                <a:spcPct val="80000"/>
              </a:lnSpc>
            </a:pPr>
            <a:endParaRPr lang="en-US" dirty="0" smtClean="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endParaRPr lang="en-GB" b="0" dirty="0" smtClean="0"/>
          </a:p>
          <a:p>
            <a:pPr>
              <a:lnSpc>
                <a:spcPct val="80000"/>
              </a:lnSpc>
            </a:pPr>
            <a:r>
              <a:rPr lang="en-GB" b="0" dirty="0" smtClean="0"/>
              <a:t>802.1Qbz </a:t>
            </a:r>
            <a:r>
              <a:rPr lang="en-GB" b="0" dirty="0" smtClean="0"/>
              <a:t>status</a:t>
            </a:r>
            <a:endParaRPr lang="en-GB" dirty="0"/>
          </a:p>
          <a:p>
            <a:pPr>
              <a:lnSpc>
                <a:spcPct val="80000"/>
              </a:lnSpc>
            </a:pPr>
            <a:r>
              <a:rPr lang="en-GB" b="0" dirty="0"/>
              <a:t>802.11ak status</a:t>
            </a:r>
          </a:p>
          <a:p>
            <a:pPr>
              <a:lnSpc>
                <a:spcPct val="80000"/>
              </a:lnSpc>
            </a:pPr>
            <a:r>
              <a:rPr lang="en-US" b="0" dirty="0"/>
              <a:t>Presentation and Discussion of Submissions</a:t>
            </a:r>
          </a:p>
          <a:p>
            <a:pPr>
              <a:lnSpc>
                <a:spcPct val="80000"/>
              </a:lnSpc>
            </a:pPr>
            <a:r>
              <a:rPr lang="en-US" b="0" dirty="0"/>
              <a:t>Scheduling</a:t>
            </a:r>
          </a:p>
          <a:p>
            <a:pPr lvl="1">
              <a:lnSpc>
                <a:spcPct val="80000"/>
              </a:lnSpc>
            </a:pPr>
            <a:r>
              <a:rPr lang="en-US" dirty="0"/>
              <a:t>Joint 802.11ak – 802.1Qbz teleconferences to be 1-hour teleconferences through the </a:t>
            </a:r>
            <a:r>
              <a:rPr lang="en-US" dirty="0" smtClean="0"/>
              <a:t>May 2014 </a:t>
            </a:r>
            <a:r>
              <a:rPr lang="en-US" dirty="0"/>
              <a:t>802.11 meeting on Monday, </a:t>
            </a:r>
            <a:r>
              <a:rPr lang="en-US" dirty="0" smtClean="0"/>
              <a:t>- TBD -  </a:t>
            </a:r>
            <a:r>
              <a:rPr lang="en-US" dirty="0"/>
              <a:t>at 5pm Eastern US time</a:t>
            </a:r>
            <a:r>
              <a:rPr lang="en-US" dirty="0" smtClean="0"/>
              <a:t>.</a:t>
            </a:r>
            <a:endParaRPr lang="en-US" dirty="0"/>
          </a:p>
          <a:p>
            <a:pPr>
              <a:lnSpc>
                <a:spcPct val="80000"/>
              </a:lnSpc>
            </a:pPr>
            <a:r>
              <a:rPr lang="en-US" b="0" dirty="0"/>
              <a:t>Adjourn 802.11ak </a:t>
            </a:r>
            <a:r>
              <a:rPr lang="en-US" b="0" i="1" dirty="0"/>
              <a:t>sine die</a:t>
            </a:r>
          </a:p>
          <a:p>
            <a:pPr>
              <a:lnSpc>
                <a:spcPct val="80000"/>
              </a:lnSpc>
            </a:pPr>
            <a:r>
              <a:rPr lang="en-US" b="0" dirty="0"/>
              <a:t>Recess 802.1-IWK</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Possible Pieces of 802.11ak </a:t>
            </a:r>
            <a:r>
              <a:rPr lang="en-GB" dirty="0" smtClean="0"/>
              <a:t>draft:</a:t>
            </a:r>
          </a:p>
          <a:p>
            <a:pPr lvl="1">
              <a:lnSpc>
                <a:spcPct val="80000"/>
              </a:lnSpc>
            </a:pPr>
            <a:r>
              <a:rPr lang="en-GB" dirty="0" smtClean="0"/>
              <a:t>11-14/0004, “</a:t>
            </a:r>
            <a:r>
              <a:rPr lang="en-GB" dirty="0"/>
              <a:t>Some 11ak </a:t>
            </a:r>
            <a:r>
              <a:rPr lang="en-GB" dirty="0" err="1"/>
              <a:t>EtherType</a:t>
            </a:r>
            <a:r>
              <a:rPr lang="en-GB" dirty="0"/>
              <a:t> Frame Encoding </a:t>
            </a:r>
            <a:r>
              <a:rPr lang="en-GB" dirty="0" smtClean="0"/>
              <a:t>Text</a:t>
            </a:r>
            <a:r>
              <a:rPr lang="en-US" dirty="0" smtClean="0"/>
              <a:t>”</a:t>
            </a:r>
          </a:p>
          <a:p>
            <a:pPr lvl="1">
              <a:lnSpc>
                <a:spcPct val="80000"/>
              </a:lnSpc>
            </a:pPr>
            <a:r>
              <a:rPr lang="en-US" dirty="0" smtClean="0"/>
              <a:t>11-14/0130, “</a:t>
            </a:r>
            <a:r>
              <a:rPr lang="en-GB" dirty="0"/>
              <a:t>Some </a:t>
            </a:r>
            <a:r>
              <a:rPr lang="en-GB" dirty="0" err="1"/>
              <a:t>Subsetting</a:t>
            </a:r>
            <a:r>
              <a:rPr lang="en-GB" dirty="0"/>
              <a:t> and Addressing </a:t>
            </a:r>
            <a:r>
              <a:rPr lang="en-GB" dirty="0" smtClean="0"/>
              <a:t>Text</a:t>
            </a:r>
            <a:r>
              <a:rPr lang="en-US" dirty="0" smtClean="0"/>
              <a:t>”</a:t>
            </a:r>
            <a:endParaRPr lang="en-GB" dirty="0" smtClean="0"/>
          </a:p>
          <a:p>
            <a:pPr>
              <a:lnSpc>
                <a:spcPct val="80000"/>
              </a:lnSpc>
            </a:pPr>
            <a:endParaRPr lang="en-GB" dirty="0"/>
          </a:p>
          <a:p>
            <a:pPr>
              <a:lnSpc>
                <a:spcPct val="80000"/>
              </a:lnSpc>
            </a:pPr>
            <a:r>
              <a:rPr lang="en-GB" dirty="0" smtClean="0"/>
              <a:t>Draft </a:t>
            </a:r>
            <a:r>
              <a:rPr lang="en-GB" dirty="0" smtClean="0"/>
              <a:t>1.3 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Beijing, China</a:t>
            </a:r>
            <a:endParaRPr lang="en-US" sz="2800" dirty="0">
              <a:latin typeface="Arial" charset="0"/>
            </a:endParaRPr>
          </a:p>
          <a:p>
            <a:pPr algn="ctr">
              <a:lnSpc>
                <a:spcPct val="90000"/>
              </a:lnSpc>
              <a:buFontTx/>
              <a:buNone/>
            </a:pPr>
            <a:r>
              <a:rPr lang="en-US" sz="2800" dirty="0" smtClean="0">
                <a:latin typeface="Arial" charset="0"/>
              </a:rPr>
              <a:t>17-20 March, </a:t>
            </a:r>
            <a:r>
              <a:rPr lang="en-US" sz="2800" dirty="0" smtClean="0">
                <a:latin typeface="Arial" charset="0"/>
              </a:rPr>
              <a:t>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a:t>
            </a:r>
            <a:r>
              <a:rPr lang="en-US" dirty="0" smtClean="0">
                <a:latin typeface="Arial" charset="0"/>
              </a:rPr>
              <a:t>: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a:t>
            </a:r>
            <a:r>
              <a:rPr lang="en-US" sz="1600" b="0" dirty="0" smtClean="0">
                <a:latin typeface="Arial" charset="0"/>
              </a:rPr>
              <a:t>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China World and Traders Hotel, Beijing, China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387218" y="1219201"/>
            <a:ext cx="6410738" cy="48005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Los Angeles, California:</a:t>
            </a:r>
            <a:endParaRPr lang="en-US" b="0" dirty="0" smtClean="0"/>
          </a:p>
          <a:p>
            <a:pPr lvl="1">
              <a:lnSpc>
                <a:spcPct val="80000"/>
              </a:lnSpc>
            </a:pPr>
            <a:r>
              <a:rPr lang="en-US" b="0" dirty="0" smtClean="0"/>
              <a:t>Moved, to approve </a:t>
            </a:r>
            <a:r>
              <a:rPr lang="en-US" b="0" dirty="0" smtClean="0"/>
              <a:t>14/</a:t>
            </a:r>
            <a:r>
              <a:rPr lang="en-US" dirty="0" smtClean="0"/>
              <a:t>0188</a:t>
            </a:r>
            <a:r>
              <a:rPr lang="en-US" dirty="0" smtClean="0"/>
              <a:t>r0</a:t>
            </a:r>
            <a:r>
              <a:rPr lang="en-US" b="0" dirty="0" smtClean="0"/>
              <a:t>, “</a:t>
            </a:r>
            <a:r>
              <a:rPr lang="en-GB" b="0" dirty="0"/>
              <a:t>802.11ak </a:t>
            </a:r>
            <a:r>
              <a:rPr lang="en-GB" b="0" dirty="0" smtClean="0"/>
              <a:t>January 2014 Minutes</a:t>
            </a:r>
            <a:r>
              <a:rPr lang="en-US" b="0" dirty="0" smtClean="0"/>
              <a:t>”</a:t>
            </a: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Los Angeles</a:t>
            </a:r>
            <a:endParaRPr lang="en-US" dirty="0"/>
          </a:p>
          <a:p>
            <a:pPr lvl="1">
              <a:lnSpc>
                <a:spcPct val="80000"/>
              </a:lnSpc>
            </a:pPr>
            <a:r>
              <a:rPr lang="en-US" dirty="0"/>
              <a:t>“11ak </a:t>
            </a:r>
            <a:r>
              <a:rPr lang="en-US" dirty="0" err="1"/>
              <a:t>Telecon</a:t>
            </a:r>
            <a:r>
              <a:rPr lang="en-US" dirty="0"/>
              <a:t> Minutes </a:t>
            </a:r>
            <a:r>
              <a:rPr lang="en-US" dirty="0" smtClean="0"/>
              <a:t>20140210”</a:t>
            </a:r>
            <a:endParaRPr lang="en-US" dirty="0" smtClean="0"/>
          </a:p>
          <a:p>
            <a:pPr lvl="1">
              <a:lnSpc>
                <a:spcPct val="80000"/>
              </a:lnSpc>
            </a:pPr>
            <a:r>
              <a:rPr lang="en-US" dirty="0" smtClean="0"/>
              <a:t>“</a:t>
            </a:r>
            <a:r>
              <a:rPr lang="en-US" dirty="0"/>
              <a:t>11ak </a:t>
            </a:r>
            <a:r>
              <a:rPr lang="en-US" dirty="0" err="1"/>
              <a:t>Telecon</a:t>
            </a:r>
            <a:r>
              <a:rPr lang="en-US" dirty="0"/>
              <a:t> Minutes </a:t>
            </a:r>
            <a:r>
              <a:rPr lang="en-US" dirty="0" smtClean="0"/>
              <a:t>20140224”</a:t>
            </a:r>
          </a:p>
          <a:p>
            <a:pPr lvl="1">
              <a:lnSpc>
                <a:spcPct val="80000"/>
              </a:lnSpc>
            </a:pPr>
            <a:r>
              <a:rPr lang="en-US" dirty="0" smtClean="0"/>
              <a:t>“</a:t>
            </a:r>
            <a:r>
              <a:rPr lang="en-US" dirty="0"/>
              <a:t>11ak </a:t>
            </a:r>
            <a:r>
              <a:rPr lang="en-US" dirty="0" err="1"/>
              <a:t>Telecon</a:t>
            </a:r>
            <a:r>
              <a:rPr lang="en-US" dirty="0"/>
              <a:t> Minutes </a:t>
            </a:r>
            <a:r>
              <a:rPr lang="en-US" dirty="0" smtClean="0"/>
              <a:t>20140310”</a:t>
            </a:r>
          </a:p>
          <a:p>
            <a:pPr>
              <a:lnSpc>
                <a:spcPct val="80000"/>
              </a:lnSpc>
            </a:pPr>
            <a:r>
              <a:rPr lang="en-US" b="0" dirty="0" smtClean="0"/>
              <a:t>Vice Chair</a:t>
            </a:r>
            <a:r>
              <a:rPr lang="en-US" b="0" dirty="0"/>
              <a:t> </a:t>
            </a:r>
            <a:r>
              <a:rPr lang="en-US" b="0" dirty="0" smtClean="0"/>
              <a:t>selection</a:t>
            </a:r>
            <a:endParaRPr lang="en-US" b="0" dirty="0" smtClean="0"/>
          </a:p>
          <a:p>
            <a:pPr>
              <a:lnSpc>
                <a:spcPct val="80000"/>
              </a:lnSpc>
            </a:pPr>
            <a:r>
              <a:rPr lang="en-US" b="0" dirty="0" smtClean="0"/>
              <a:t>What </a:t>
            </a:r>
            <a:r>
              <a:rPr lang="en-US" b="0" dirty="0" smtClean="0"/>
              <a:t>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b="0" dirty="0" smtClean="0"/>
              <a:t>March – Adopt a D0.01</a:t>
            </a:r>
          </a:p>
          <a:p>
            <a:pPr lvl="2">
              <a:lnSpc>
                <a:spcPct val="80000"/>
              </a:lnSpc>
            </a:pPr>
            <a:r>
              <a:rPr lang="en-US" b="0" dirty="0" smtClean="0"/>
              <a:t>produce </a:t>
            </a:r>
            <a:r>
              <a:rPr lang="en-US" b="0" dirty="0" smtClean="0"/>
              <a:t>a D0.02 and issue a call for comments</a:t>
            </a:r>
          </a:p>
          <a:p>
            <a:pPr lvl="1">
              <a:lnSpc>
                <a:spcPct val="80000"/>
              </a:lnSpc>
            </a:pPr>
            <a:r>
              <a:rPr lang="en-US" dirty="0"/>
              <a:t>A</a:t>
            </a:r>
            <a:r>
              <a:rPr lang="en-US" dirty="0" smtClean="0"/>
              <a:t>d </a:t>
            </a:r>
            <a:r>
              <a:rPr lang="en-US" dirty="0" smtClean="0"/>
              <a:t>hoc before the May </a:t>
            </a:r>
            <a:r>
              <a:rPr lang="en-US" dirty="0" smtClean="0"/>
              <a:t>meeting – resolve comments</a:t>
            </a:r>
            <a:endParaRPr lang="en-US" dirty="0" smtClean="0"/>
          </a:p>
          <a:p>
            <a:pPr lvl="1">
              <a:lnSpc>
                <a:spcPct val="80000"/>
              </a:lnSpc>
            </a:pPr>
            <a:r>
              <a:rPr lang="en-US" dirty="0" smtClean="0"/>
              <a:t>May – resolve comments and produce a D0.03</a:t>
            </a:r>
          </a:p>
          <a:p>
            <a:pPr lvl="1">
              <a:lnSpc>
                <a:spcPct val="80000"/>
              </a:lnSpc>
            </a:pPr>
            <a:r>
              <a:rPr lang="en-US" b="0" dirty="0" smtClean="0"/>
              <a:t>July – produce a D1.0 and go to WG Ballot</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a:t>Recess until </a:t>
            </a:r>
            <a:r>
              <a:rPr lang="en-US" b="0" dirty="0" smtClean="0"/>
              <a:t>19:</a:t>
            </a:r>
            <a:r>
              <a:rPr lang="en-US" b="0" dirty="0"/>
              <a:t>30 Tuesday</a:t>
            </a:r>
          </a:p>
          <a:p>
            <a:pPr>
              <a:lnSpc>
                <a:spcPct val="80000"/>
              </a:lnSpc>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27137</TotalTime>
  <Words>1340</Words>
  <Application>Microsoft Macintosh PowerPoint</Application>
  <PresentationFormat>On-screen Show (4:3)</PresentationFormat>
  <Paragraphs>244</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March 2014 802.11ak Agenda</vt:lpstr>
      <vt:lpstr>IEEE 802.11ak/GLK: Enhancements For Transit Links Within Bridged Networks</vt:lpstr>
      <vt:lpstr>Venue</vt:lpstr>
      <vt:lpstr>TGak Timeline</vt:lpstr>
      <vt:lpstr>Monday, 17 March 2014  16:00-18:00</vt:lpstr>
      <vt:lpstr>Monday, 17 March 2014   16:00-18:00</vt:lpstr>
      <vt:lpstr>Monday, 17 March 2014   16:00-18:00</vt:lpstr>
      <vt:lpstr>Participants, Patents, and Duty to Inform</vt:lpstr>
      <vt:lpstr>Patent Related Links</vt:lpstr>
      <vt:lpstr>Call for Potentially Essential Patents</vt:lpstr>
      <vt:lpstr>Other Documents and WebPages to Review</vt:lpstr>
      <vt:lpstr>Other Guidelines for IEEE WG Meetings</vt:lpstr>
      <vt:lpstr>Tuesday, 18 March 2014 19:30 – 21:30</vt:lpstr>
      <vt:lpstr>Wednesday, 19 March 2014 08:00 – 10:00</vt:lpstr>
      <vt:lpstr>Thursday, 20 March 2014 08:00 – 10:00</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469</cp:revision>
  <cp:lastPrinted>1998-02-10T13:28:06Z</cp:lastPrinted>
  <dcterms:created xsi:type="dcterms:W3CDTF">2006-12-04T03:46:13Z</dcterms:created>
  <dcterms:modified xsi:type="dcterms:W3CDTF">2014-02-06T01:04:44Z</dcterms:modified>
  <cp:category/>
</cp:coreProperties>
</file>