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88" r:id="rId5"/>
    <p:sldId id="280" r:id="rId6"/>
    <p:sldId id="27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0EE1AA7-0722-4E0C-9CDD-5A5F94017733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4582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4583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4584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4585" name="Rectangle 7"/>
          <p:cNvSpPr txBox="1">
            <a:spLocks noGrp="1" noChangeArrowheads="1"/>
          </p:cNvSpPr>
          <p:nvPr/>
        </p:nvSpPr>
        <p:spPr bwMode="auto">
          <a:xfrm>
            <a:off x="3243038" y="8985755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F270841F-99E5-4577-A15E-777FF994B9CC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4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802.11-14/0196r0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January 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Document" r:id="rId5" imgW="8696800" imgH="4136102" progId="Word.Document.8">
                  <p:embed/>
                </p:oleObj>
              </mc:Choice>
              <mc:Fallback>
                <p:oleObj name="Document" r:id="rId5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January 2014.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724400"/>
          </a:xfrm>
        </p:spPr>
        <p:txBody>
          <a:bodyPr/>
          <a:lstStyle/>
          <a:p>
            <a:r>
              <a:rPr lang="en-US" dirty="0" smtClean="0"/>
              <a:t>Continued processing comments received in LB 199 – First recirculation LB</a:t>
            </a:r>
          </a:p>
          <a:p>
            <a:pPr lvl="1"/>
            <a:r>
              <a:rPr lang="en-US" altLang="ja-JP" sz="2200" dirty="0" smtClean="0"/>
              <a:t>497 </a:t>
            </a:r>
            <a:r>
              <a:rPr lang="en-US" altLang="ja-JP" sz="2200" dirty="0"/>
              <a:t>comments </a:t>
            </a:r>
            <a:endParaRPr lang="en-US" altLang="ja-JP" sz="2200" dirty="0" smtClean="0"/>
          </a:p>
          <a:p>
            <a:pPr lvl="1"/>
            <a:r>
              <a:rPr lang="en-US" dirty="0" smtClean="0"/>
              <a:t>Have approved resolutions to approximately 300 comments (100 this week)</a:t>
            </a:r>
          </a:p>
          <a:p>
            <a:r>
              <a:rPr lang="en-US" dirty="0" smtClean="0"/>
              <a:t>Discussed “deprecation” comments </a:t>
            </a:r>
          </a:p>
          <a:p>
            <a:pPr lvl="1"/>
            <a:r>
              <a:rPr lang="en-US" dirty="0" smtClean="0"/>
              <a:t>Approved Liaison letter to Wi-Fi Alliance</a:t>
            </a:r>
          </a:p>
          <a:p>
            <a:pPr lvl="1"/>
            <a:r>
              <a:rPr lang="en-US" dirty="0" smtClean="0"/>
              <a:t>March 2014 meeting: Weds PM2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96F5CED-36D9-4044-8FED-956AC3FDF47C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2306BAF-C4E2-4C75-A8B2-F7971A6BCDA8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accent6"/>
                </a:solidFill>
              </a:rPr>
              <a:t>Dec 2013 – March 2014 – 11ac integration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600" dirty="0" smtClean="0"/>
              <a:t>Letter Ballot on D3.0 (includes 11ac) March 2014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Mar 2014 – April 2014 – 11af integration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600" dirty="0" smtClean="0"/>
              <a:t>Letter Ballot on D4.0 (includes 11af) July 2014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Jul - Aug 2014 – Form Sponsor Pool (45 days)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Nov 14 – Initial Sponsor Ballot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Sept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5967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sz="2400" dirty="0" smtClean="0"/>
              <a:t>February 7, 14, 21, 28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Comment Resolution of comments received from  LB 199 on P802.11REVmc D2.0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2315</TotalTime>
  <Words>381</Words>
  <Application>Microsoft Office PowerPoint</Application>
  <PresentationFormat>On-screen Show (4:3)</PresentationFormat>
  <Paragraphs>85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January 2014</vt:lpstr>
      <vt:lpstr>Abstract</vt:lpstr>
      <vt:lpstr>Status </vt:lpstr>
      <vt:lpstr>TGmc Plan of Record</vt:lpstr>
      <vt:lpstr>Teleconferences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212</cp:revision>
  <cp:lastPrinted>1998-02-10T13:28:06Z</cp:lastPrinted>
  <dcterms:created xsi:type="dcterms:W3CDTF">2009-11-09T00:32:22Z</dcterms:created>
  <dcterms:modified xsi:type="dcterms:W3CDTF">2014-01-24T03:02:25Z</dcterms:modified>
</cp:coreProperties>
</file>