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406" r:id="rId3"/>
    <p:sldId id="407" r:id="rId4"/>
    <p:sldId id="408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61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Jan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802.11-14/0195r0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3/24-13-0037-07-0000-802-24-white-paper.docx" TargetMode="External"/><Relationship Id="rId2" Type="http://schemas.openxmlformats.org/officeDocument/2006/relationships/hyperlink" Target="https://mentor.ieee.org/802.18/dcn/13/18-13-0117-05-0000-802-24-draft-for-itu-r-q236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Smart Grid Technical </a:t>
            </a:r>
            <a:r>
              <a:rPr lang="en-GB" smtClean="0"/>
              <a:t>Advisory Group</a:t>
            </a:r>
            <a:br>
              <a:rPr lang="en-GB" smtClean="0"/>
            </a:br>
            <a:r>
              <a:rPr lang="en-GB" smtClean="0"/>
              <a:t>Liaison </a:t>
            </a:r>
            <a:r>
              <a:rPr lang="en-GB" dirty="0" smtClean="0"/>
              <a:t>Report </a:t>
            </a:r>
            <a:r>
              <a:rPr lang="en-GB" dirty="0" smtClean="0"/>
              <a:t>(January 2014)</a:t>
            </a:r>
            <a:endParaRPr lang="en-GB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2708920"/>
            <a:ext cx="7772400" cy="338708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2014-01-23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p:oleObj spid="_x0000_s1059" name="Document" r:id="rId4" imgW="8152664" imgH="2297815" progId="Word.Document.8">
              <p:embed/>
            </p:oleObj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802.24 Introduction and Meeting Plan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smtClean="0"/>
              <a:t>802.24 is the Smart Grid Technical Advisory Group</a:t>
            </a:r>
          </a:p>
          <a:p>
            <a:endParaRPr lang="en-US" smtClean="0"/>
          </a:p>
          <a:p>
            <a:r>
              <a:rPr lang="en-US" smtClean="0"/>
              <a:t>Formed Nov 2012 to coordinate internal to and external to IEEE 802 in matters related to Smart Grid standards</a:t>
            </a:r>
          </a:p>
          <a:p>
            <a:endParaRPr lang="en-US" smtClean="0"/>
          </a:p>
          <a:p>
            <a:r>
              <a:rPr lang="en-US" smtClean="0"/>
              <a:t>Established meeting plan is 3 slots: PM2 on Monday, Tuesday and Wednesday</a:t>
            </a:r>
          </a:p>
          <a:p>
            <a:endParaRPr lang="en-US" smtClean="0"/>
          </a:p>
          <a:p>
            <a:r>
              <a:rPr lang="en-US" smtClean="0"/>
              <a:t>Participation from all 802 working groups is invited</a:t>
            </a:r>
          </a:p>
          <a:p>
            <a:pPr lvl="1"/>
            <a:r>
              <a:rPr lang="en-US" smtClean="0"/>
              <a:t>Reciprocal attendance credit is available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January 2014 </a:t>
            </a:r>
            <a:r>
              <a:rPr lang="en-US" dirty="0" smtClean="0">
                <a:solidFill>
                  <a:srgbClr val="0070C0"/>
                </a:solidFill>
              </a:rPr>
              <a:t>activities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6096"/>
            <a:ext cx="7772400" cy="4827240"/>
          </a:xfrm>
        </p:spPr>
        <p:txBody>
          <a:bodyPr/>
          <a:lstStyle/>
          <a:p>
            <a:r>
              <a:rPr lang="en-US" dirty="0" smtClean="0"/>
              <a:t>Finalized IEEE </a:t>
            </a:r>
            <a:r>
              <a:rPr lang="en-US" dirty="0" smtClean="0"/>
              <a:t>802 response to ITU-R Question 236/1</a:t>
            </a:r>
          </a:p>
          <a:p>
            <a:pPr lvl="1"/>
            <a:r>
              <a:rPr lang="en-US" dirty="0" smtClean="0"/>
              <a:t>Submitted 802.24 comments to 802.18 </a:t>
            </a:r>
            <a:endParaRPr lang="en-US" dirty="0" smtClean="0"/>
          </a:p>
          <a:p>
            <a:pPr lvl="1"/>
            <a:r>
              <a:rPr lang="en-US" dirty="0" smtClean="0"/>
              <a:t>Additional revisions by 802.18. </a:t>
            </a:r>
          </a:p>
          <a:p>
            <a:pPr lvl="1"/>
            <a:r>
              <a:rPr lang="en-US" dirty="0" smtClean="0"/>
              <a:t>Final version approved by </a:t>
            </a:r>
            <a:r>
              <a:rPr lang="en-US" dirty="0" smtClean="0"/>
              <a:t>802.24 is </a:t>
            </a:r>
            <a:r>
              <a:rPr lang="en-US" dirty="0" smtClean="0"/>
              <a:t>document </a:t>
            </a:r>
            <a:r>
              <a:rPr lang="en-US" dirty="0" smtClean="0">
                <a:hlinkClick r:id="rId2"/>
              </a:rPr>
              <a:t>IEEE </a:t>
            </a:r>
            <a:r>
              <a:rPr lang="en-US" dirty="0" smtClean="0">
                <a:hlinkClick r:id="rId2"/>
              </a:rPr>
              <a:t>802.18-13-0117-05-0000</a:t>
            </a:r>
            <a:endParaRPr lang="en-US" dirty="0" smtClean="0"/>
          </a:p>
          <a:p>
            <a:pPr lvl="1"/>
            <a:endParaRPr lang="en-US" dirty="0" smtClean="0"/>
          </a:p>
          <a:p>
            <a:pPr>
              <a:spcBef>
                <a:spcPts val="3600"/>
              </a:spcBef>
            </a:pPr>
            <a:r>
              <a:rPr lang="en-US" dirty="0" smtClean="0"/>
              <a:t>Continued development of a IEEE White Paper on the applicability of IEEE 802 standards in the smart grid</a:t>
            </a:r>
          </a:p>
          <a:p>
            <a:pPr lvl="1"/>
            <a:r>
              <a:rPr lang="en-US" dirty="0" smtClean="0"/>
              <a:t>Close to complete</a:t>
            </a:r>
          </a:p>
          <a:p>
            <a:pPr lvl="1"/>
            <a:r>
              <a:rPr lang="en-US" dirty="0" smtClean="0"/>
              <a:t>Draft </a:t>
            </a:r>
            <a:r>
              <a:rPr lang="en-US" dirty="0" smtClean="0"/>
              <a:t>available as </a:t>
            </a:r>
            <a:r>
              <a:rPr lang="en-US" dirty="0" smtClean="0">
                <a:hlinkClick r:id="rId3"/>
              </a:rPr>
              <a:t>IEEE </a:t>
            </a:r>
            <a:r>
              <a:rPr lang="en-US" dirty="0" smtClean="0">
                <a:hlinkClick r:id="rId3"/>
              </a:rPr>
              <a:t>802.24-13-0037-07-0000</a:t>
            </a:r>
            <a:endParaRPr lang="en-US" dirty="0" smtClean="0"/>
          </a:p>
          <a:p>
            <a:pPr lvl="1"/>
            <a:r>
              <a:rPr lang="en-US" dirty="0" smtClean="0"/>
              <a:t>Comments are invited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January 2014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918648" cy="4114800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dirty="0" smtClean="0"/>
              <a:t>Discussion of possible expansion of scope in 802.24 Smart Grid TAG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Suggestions to extend scope to “Internet of Things”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Include </a:t>
            </a:r>
            <a:r>
              <a:rPr lang="en-US" dirty="0" err="1" smtClean="0"/>
              <a:t>eHealth</a:t>
            </a:r>
            <a:r>
              <a:rPr lang="en-US" dirty="0" smtClean="0"/>
              <a:t>, Smart Homes, and Smart Vehicles in addition to Smart Grid.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Pros: these other areas share common aspects to the Smart Grid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Cons: potential to de-focus group and reduce industry impact</a:t>
            </a:r>
          </a:p>
          <a:p>
            <a:pPr lvl="1">
              <a:spcBef>
                <a:spcPts val="1200"/>
              </a:spcBef>
            </a:pP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Straw poll was in favor of some scope expansion, but exact details were not determined.  No action will be taken in the March plenary.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15024</TotalTime>
  <Words>244</Words>
  <Application>Microsoft Office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802.24  Smart Grid Technical Advisory Group Liaison Report (January 2014)</vt:lpstr>
      <vt:lpstr>802.24 Introduction and Meeting Plan</vt:lpstr>
      <vt:lpstr>January 2014 activities</vt:lpstr>
      <vt:lpstr>January 2014 activities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Tim Godfrey</cp:lastModifiedBy>
  <cp:revision>767</cp:revision>
  <cp:lastPrinted>1998-02-10T13:28:06Z</cp:lastPrinted>
  <dcterms:created xsi:type="dcterms:W3CDTF">2004-12-02T14:01:45Z</dcterms:created>
  <dcterms:modified xsi:type="dcterms:W3CDTF">2014-01-24T02:32:49Z</dcterms:modified>
</cp:coreProperties>
</file>