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04" r:id="rId4"/>
    <p:sldId id="424" r:id="rId5"/>
    <p:sldId id="425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802.11-13/0192r0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(Jan 14)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2013-11-15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January 2014 </a:t>
            </a:r>
            <a:r>
              <a:rPr lang="en-GB" sz="3200" dirty="0" smtClean="0"/>
              <a:t>in </a:t>
            </a:r>
            <a:r>
              <a:rPr lang="en-GB" sz="3200" dirty="0" smtClean="0"/>
              <a:t>LA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</a:t>
            </a:r>
            <a:r>
              <a:rPr lang="en-AU" dirty="0" smtClean="0"/>
              <a:t>12 standards </a:t>
            </a:r>
            <a:r>
              <a:rPr lang="en-AU" dirty="0" smtClean="0"/>
              <a:t>in process of ratification by ISO/IEC under PSDO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65232" y="6475413"/>
            <a:ext cx="466725" cy="182562"/>
          </a:xfrm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3020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233731"/>
              </p:ext>
            </p:extLst>
          </p:nvPr>
        </p:nvGraphicFramePr>
        <p:xfrm>
          <a:off x="755576" y="1844824"/>
          <a:ext cx="7704854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8661"/>
                <a:gridCol w="3357422"/>
                <a:gridCol w="2948771"/>
              </a:tblGrid>
              <a:tr h="57178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18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 2013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16 Feb 2014</a:t>
                      </a: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Jan 2014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103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</a:t>
            </a:r>
            <a:r>
              <a:rPr lang="en-AU" dirty="0" smtClean="0"/>
              <a:t>prepared for the upcoming SC6 meeting in Canada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Next SC6 meeting in Ottawa in Feb </a:t>
            </a:r>
            <a:r>
              <a:rPr lang="en-AU" dirty="0" smtClean="0"/>
              <a:t>2014</a:t>
            </a:r>
          </a:p>
          <a:p>
            <a:r>
              <a:rPr lang="en-AU" dirty="0" smtClean="0"/>
              <a:t>The IEEE 802 delegation will have five </a:t>
            </a:r>
            <a:r>
              <a:rPr lang="en-AU" dirty="0"/>
              <a:t>delegates </a:t>
            </a:r>
            <a:endParaRPr lang="en-AU" dirty="0" smtClean="0"/>
          </a:p>
          <a:p>
            <a:pPr lvl="1"/>
            <a:r>
              <a:rPr lang="en-AU" dirty="0" smtClean="0"/>
              <a:t>Kraemer (</a:t>
            </a:r>
            <a:r>
              <a:rPr lang="en-AU" dirty="0" err="1" smtClean="0"/>
              <a:t>HoD</a:t>
            </a:r>
            <a:r>
              <a:rPr lang="en-AU" dirty="0" smtClean="0"/>
              <a:t>), </a:t>
            </a:r>
            <a:r>
              <a:rPr lang="en-AU" dirty="0"/>
              <a:t>Harkins, </a:t>
            </a:r>
            <a:r>
              <a:rPr lang="en-AU" dirty="0" err="1" smtClean="0"/>
              <a:t>Haasz</a:t>
            </a:r>
            <a:r>
              <a:rPr lang="en-AU" dirty="0" smtClean="0"/>
              <a:t> (IEEE staff), Carney, </a:t>
            </a:r>
            <a:r>
              <a:rPr lang="en-AU" dirty="0" err="1" smtClean="0"/>
              <a:t>Nikolich</a:t>
            </a:r>
            <a:endParaRPr lang="en-AU" dirty="0" smtClean="0"/>
          </a:p>
          <a:p>
            <a:r>
              <a:rPr lang="en-AU" dirty="0" smtClean="0"/>
              <a:t>It will be cold!</a:t>
            </a:r>
          </a:p>
          <a:p>
            <a:pPr lvl="1"/>
            <a:r>
              <a:rPr lang="en-AU" dirty="0" smtClean="0"/>
              <a:t>Temperature today is -13C!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agenda fo</a:t>
            </a:r>
            <a:r>
              <a:rPr lang="en-AU" dirty="0" smtClean="0"/>
              <a:t>r the </a:t>
            </a:r>
            <a:r>
              <a:rPr lang="en-AU" dirty="0" smtClean="0"/>
              <a:t>SC6 meeting in Canada is light but important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14800"/>
          </a:xfrm>
        </p:spPr>
        <p:txBody>
          <a:bodyPr/>
          <a:lstStyle/>
          <a:p>
            <a:r>
              <a:rPr lang="en-AU" dirty="0" smtClean="0"/>
              <a:t>No discussion yet scheduled on WAPI</a:t>
            </a:r>
            <a:r>
              <a:rPr lang="en-AU" dirty="0"/>
              <a:t>, TEPA-AC, TAAA, </a:t>
            </a:r>
            <a:r>
              <a:rPr lang="en-AU" dirty="0" err="1" smtClean="0"/>
              <a:t>TISec</a:t>
            </a:r>
            <a:r>
              <a:rPr lang="en-AU" dirty="0" smtClean="0"/>
              <a:t>, UHT/EUHT</a:t>
            </a:r>
          </a:p>
          <a:p>
            <a:r>
              <a:rPr lang="en-AU" dirty="0"/>
              <a:t>China NB will use “Snowden” to suggest all security standards should be based on SC27 standards</a:t>
            </a:r>
          </a:p>
          <a:p>
            <a:pPr lvl="1"/>
            <a:r>
              <a:rPr lang="en-AU" dirty="0"/>
              <a:t>IEEE 802 will promote IEEE and IETF as open SDOs suitable for defining security </a:t>
            </a:r>
            <a:r>
              <a:rPr lang="en-AU" dirty="0" smtClean="0"/>
              <a:t>standards</a:t>
            </a:r>
          </a:p>
          <a:p>
            <a:r>
              <a:rPr lang="en-AU" dirty="0" smtClean="0"/>
              <a:t>AP sharing and </a:t>
            </a:r>
            <a:r>
              <a:rPr lang="en-AU" dirty="0"/>
              <a:t>WLAN </a:t>
            </a:r>
            <a:r>
              <a:rPr lang="en-AU" dirty="0" smtClean="0"/>
              <a:t>optimisation proposals will be discussed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 will </a:t>
            </a:r>
            <a:r>
              <a:rPr lang="en-AU" dirty="0" smtClean="0"/>
              <a:t>assert no need for any work</a:t>
            </a:r>
          </a:p>
          <a:p>
            <a:r>
              <a:rPr lang="en-AU" dirty="0" smtClean="0"/>
              <a:t>IEEE 802 will provide updates</a:t>
            </a:r>
          </a:p>
          <a:p>
            <a:pPr lvl="1"/>
            <a:r>
              <a:rPr lang="en-AU" dirty="0" smtClean="0"/>
              <a:t>802.1/3/11/15/22 and 80.11 HEW</a:t>
            </a:r>
          </a:p>
          <a:p>
            <a:pPr lvl="1"/>
            <a:r>
              <a:rPr lang="en-AU" dirty="0" smtClean="0"/>
              <a:t>A response to Swiss NB comments on 802.1X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5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</a:t>
            </a:r>
            <a:r>
              <a:rPr lang="en-AU" dirty="0" smtClean="0"/>
              <a:t>review the results of the SC6 </a:t>
            </a:r>
            <a:r>
              <a:rPr lang="en-AU" dirty="0" smtClean="0"/>
              <a:t>meeting in </a:t>
            </a:r>
            <a:r>
              <a:rPr lang="en-AU" dirty="0" smtClean="0"/>
              <a:t>March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Beijing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 could be interesting …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14434</TotalTime>
  <Words>388</Words>
  <Application>Microsoft Office PowerPoint</Application>
  <PresentationFormat>On-screen Show (4:3)</PresentationFormat>
  <Paragraphs>92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(Jan 14)</vt:lpstr>
      <vt:lpstr>Abstract</vt:lpstr>
      <vt:lpstr>IEEE 802 has 12 standards in process of ratification by ISO/IEC under PSDO</vt:lpstr>
      <vt:lpstr>The SC prepared for the upcoming SC6 meeting in Canada</vt:lpstr>
      <vt:lpstr>The agenda for the SC6 meeting in Canada is light but important</vt:lpstr>
      <vt:lpstr>JTC1 SC will review the results of the SC6 meeting in March in Beijing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759</cp:revision>
  <cp:lastPrinted>1998-02-10T13:28:06Z</cp:lastPrinted>
  <dcterms:created xsi:type="dcterms:W3CDTF">2004-12-02T14:01:45Z</dcterms:created>
  <dcterms:modified xsi:type="dcterms:W3CDTF">2014-01-24T02:42:41Z</dcterms:modified>
</cp:coreProperties>
</file>