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1" r:id="rId2"/>
    <p:sldId id="387" r:id="rId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888" y="-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802.11-14/0190r0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802.11-14/0190r0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802.11-14/0190r0</a:t>
            </a:r>
            <a:endParaRPr lang="en-GB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2014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802.11-14/0190r0</a:t>
            </a:r>
            <a:endParaRPr lang="en-GB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2014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802.11-14/0190r0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QoS</a:t>
            </a:r>
            <a:r>
              <a:rPr lang="en-GB" dirty="0" smtClean="0"/>
              <a:t> Map Element Example</a:t>
            </a:r>
            <a:endParaRPr lang="en-GB" dirty="0" smtClean="0"/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2014-01-24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361853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Document" r:id="rId4" imgW="8146441" imgH="2306477" progId="Word.Document.8">
                  <p:embed/>
                </p:oleObj>
              </mc:Choice>
              <mc:Fallback>
                <p:oleObj name="Document" r:id="rId4" imgW="8146441" imgH="230647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95140"/>
              </p:ext>
            </p:extLst>
          </p:nvPr>
        </p:nvGraphicFramePr>
        <p:xfrm>
          <a:off x="683568" y="836712"/>
          <a:ext cx="8064896" cy="5400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3837"/>
                <a:gridCol w="6901059"/>
              </a:tblGrid>
              <a:tr h="3426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5057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endParaRPr lang="en-GB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2 exception DSCP elements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742950" lvl="1" indent="-28575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  <a:buFont typeface="Courier New"/>
                        <a:buChar char="o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#1 DSCP: 53, UP: 2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742950" lvl="1" indent="-28575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  <a:buFont typeface="Courier New"/>
                        <a:buChar char="o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#2 DSCP: 22, UP: 6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UP 0: low: 08, high: 15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UP 1: low: 0, high: 7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UP 2: low: 255, high: 255 (not used)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UP 3: low: 16, high: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UP 4: low: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33,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high: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UP 5: low: 255, high: 255 (not used)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UP 6: low: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42,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high: 47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UP 7: low: 255, high: 255 (not used)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88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13077</TotalTime>
  <Words>163</Words>
  <Application>Microsoft Office PowerPoint</Application>
  <PresentationFormat>On-screen Show (4:3)</PresentationFormat>
  <Paragraphs>29</Paragraphs>
  <Slides>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802-11-Submission</vt:lpstr>
      <vt:lpstr>Document</vt:lpstr>
      <vt:lpstr>QoS Map Element Example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755</cp:revision>
  <cp:lastPrinted>1998-02-10T13:28:06Z</cp:lastPrinted>
  <dcterms:created xsi:type="dcterms:W3CDTF">2004-12-02T14:01:45Z</dcterms:created>
  <dcterms:modified xsi:type="dcterms:W3CDTF">2014-01-24T00:09:44Z</dcterms:modified>
</cp:coreProperties>
</file>