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 varScale="1">
        <p:scale>
          <a:sx n="103" d="100"/>
          <a:sy n="103" d="100"/>
        </p:scale>
        <p:origin x="-296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802.11-14/0185r0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802.11-14/0185r0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802.11-14/0185r0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802.11-14/0185r0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802.11-14/0185r0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802.11-14/0185r0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802.11-14/0185r0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11-14/0185r0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/>
              <a:t>TGak</a:t>
            </a:r>
            <a:r>
              <a:rPr lang="en-GB" sz="3600" dirty="0" smtClean="0"/>
              <a:t> January Closing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2014-01-23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03665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IEEE 802.11 Meeting, January 2014, held in Los Angeles, California.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265955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Decided that </a:t>
            </a:r>
            <a:r>
              <a:rPr lang="en-US" dirty="0" err="1" smtClean="0"/>
              <a:t>TGak</a:t>
            </a:r>
            <a:r>
              <a:rPr lang="en-US" dirty="0" smtClean="0"/>
              <a:t> should have a Vice Chair.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Scheduled an Ad Hoc in Hawai‘i for the end of the week before the May 802.11 Waikoloa WG meeting.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Received</a:t>
            </a:r>
            <a:r>
              <a:rPr lang="en-GB" dirty="0"/>
              <a:t> </a:t>
            </a:r>
            <a:r>
              <a:rPr lang="en-GB" dirty="0" smtClean="0"/>
              <a:t>and discussed the </a:t>
            </a:r>
            <a:r>
              <a:rPr lang="en-GB" dirty="0"/>
              <a:t>submissions </a:t>
            </a:r>
            <a:r>
              <a:rPr lang="en-GB" dirty="0" smtClean="0"/>
              <a:t>listed on next page.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Met jointly with </a:t>
            </a:r>
            <a:r>
              <a:rPr lang="en-GB" dirty="0" smtClean="0"/>
              <a:t>802.1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minutes of this </a:t>
            </a:r>
            <a:r>
              <a:rPr lang="en-GB" dirty="0" err="1"/>
              <a:t>TGak</a:t>
            </a:r>
            <a:r>
              <a:rPr lang="en-GB" dirty="0"/>
              <a:t> meeting will be in 11-</a:t>
            </a:r>
            <a:r>
              <a:rPr lang="en-GB" dirty="0" smtClean="0"/>
              <a:t>14/0188 </a:t>
            </a:r>
            <a:r>
              <a:rPr lang="en-GB" dirty="0"/>
              <a:t>and an annotated agenda is in 11-13</a:t>
            </a:r>
            <a:r>
              <a:rPr lang="en-GB" dirty="0" smtClean="0"/>
              <a:t>/</a:t>
            </a:r>
            <a:r>
              <a:rPr lang="en-GB" dirty="0" smtClean="0"/>
              <a:t>1504r7.</a:t>
            </a:r>
            <a:endParaRPr lang="en-GB" sz="18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Presentations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/>
              <a:t>11-14/0004r4, “Some 11ak </a:t>
            </a:r>
            <a:r>
              <a:rPr lang="en-GB" sz="2400" dirty="0" err="1"/>
              <a:t>EtherType</a:t>
            </a:r>
            <a:r>
              <a:rPr lang="en-GB" sz="2400" dirty="0"/>
              <a:t> Frame Encoding Text</a:t>
            </a:r>
            <a:r>
              <a:rPr lang="en-US" sz="2400" dirty="0" smtClean="0"/>
              <a:t>”, Donald Eastlake (Huawei)</a:t>
            </a:r>
            <a:endParaRPr lang="en-US" sz="2400" dirty="0"/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400" dirty="0"/>
              <a:t>11-14/0130r1, “</a:t>
            </a:r>
            <a:r>
              <a:rPr lang="en-GB" sz="2400" dirty="0"/>
              <a:t>Some </a:t>
            </a:r>
            <a:r>
              <a:rPr lang="en-GB" sz="2400" dirty="0" err="1"/>
              <a:t>Subsetting</a:t>
            </a:r>
            <a:r>
              <a:rPr lang="en-GB" sz="2400" dirty="0"/>
              <a:t> and Addressing Text</a:t>
            </a:r>
            <a:r>
              <a:rPr lang="en-US" sz="2400" dirty="0" smtClean="0"/>
              <a:t>”, Donald Eastlake (Huawei)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de-DE" sz="2400" dirty="0" smtClean="0"/>
              <a:t>11-14/0168r1, </a:t>
            </a:r>
            <a:r>
              <a:rPr lang="en-US" sz="2400" dirty="0"/>
              <a:t>“</a:t>
            </a:r>
            <a:r>
              <a:rPr lang="de-DE" sz="2400" dirty="0" smtClean="0"/>
              <a:t>802.1 </a:t>
            </a:r>
            <a:r>
              <a:rPr lang="de-DE" sz="2400" dirty="0"/>
              <a:t>/ 802.11 Formal </a:t>
            </a:r>
            <a:r>
              <a:rPr lang="de-DE" sz="2400" dirty="0" smtClean="0"/>
              <a:t>Interface</a:t>
            </a:r>
            <a:r>
              <a:rPr lang="en-US" sz="2400" dirty="0"/>
              <a:t>”</a:t>
            </a:r>
            <a:r>
              <a:rPr lang="de-DE" sz="2400" dirty="0" smtClean="0"/>
              <a:t>, Norm Finn (Cisco)</a:t>
            </a:r>
            <a:endParaRPr lang="en-US" sz="2400" dirty="0"/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400" dirty="0" smtClean="0"/>
              <a:t>“Using AVB’s SRP in 802.11”, http://www.ieee802.org/1/files/public/docs2014/at-cgunther-srp-for-802-11-0114-v02.pdf, Craig Gunther (Harman International)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endParaRPr lang="en-GB" sz="2200" dirty="0"/>
          </a:p>
          <a:p>
            <a:pPr marL="457200" lvl="1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193947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/>
              <a:t>Decided to hold 1 hour teleconferences, to be joint with 802.1Qbz if mutually convenient, on </a:t>
            </a:r>
            <a:r>
              <a:rPr lang="en-US" sz="2200" dirty="0"/>
              <a:t>Monday, </a:t>
            </a:r>
            <a:r>
              <a:rPr lang="en-US" sz="2200" dirty="0" smtClean="0"/>
              <a:t>February 10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, February 24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, and March 10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at </a:t>
            </a:r>
            <a:r>
              <a:rPr lang="en-US" sz="2200" dirty="0"/>
              <a:t>5pm Eastern US time</a:t>
            </a:r>
            <a:r>
              <a:rPr lang="en-GB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March 2014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Approve a Draft 0.01.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802.1.</a:t>
            </a:r>
          </a:p>
          <a:p>
            <a:pPr marL="457200" lvl="1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1817</TotalTime>
  <Words>447</Words>
  <Application>Microsoft Macintosh PowerPoint</Application>
  <PresentationFormat>On-screen Show (4:3)</PresentationFormat>
  <Paragraphs>70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TGak January Closing Report</vt:lpstr>
      <vt:lpstr>Abstract</vt:lpstr>
      <vt:lpstr>TGak Closing Report</vt:lpstr>
      <vt:lpstr>TGak Closing Report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64</cp:revision>
  <cp:lastPrinted>1601-01-01T00:00:00Z</cp:lastPrinted>
  <dcterms:created xsi:type="dcterms:W3CDTF">2010-02-15T12:38:41Z</dcterms:created>
  <dcterms:modified xsi:type="dcterms:W3CDTF">2014-01-24T00:07:12Z</dcterms:modified>
  <cp:category/>
</cp:coreProperties>
</file>