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802.11-14/0171r0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802.11-14/0171r0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802.11-14/0171r0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802.11-14/0171r0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802.11-14/0171r0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802.11-14/0171r0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2014-01-24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January 2014, Los Angeles,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2800" dirty="0" smtClean="0"/>
              <a:t>Technical presentations</a:t>
            </a:r>
          </a:p>
          <a:p>
            <a:r>
              <a:rPr lang="en-GB" sz="2000" dirty="0" smtClean="0"/>
              <a:t>Architecture</a:t>
            </a:r>
            <a:endParaRPr lang="en-GB" sz="2000" dirty="0"/>
          </a:p>
          <a:p>
            <a:pPr lvl="2"/>
            <a:r>
              <a:rPr lang="pt-BR" dirty="0" smtClean="0"/>
              <a:t>11-13-0788r4</a:t>
            </a:r>
            <a:r>
              <a:rPr lang="pt-BR" dirty="0"/>
              <a:t>	</a:t>
            </a:r>
            <a:r>
              <a:rPr lang="en-GB" dirty="0"/>
              <a:t>Transaction Protocol Architecture</a:t>
            </a:r>
          </a:p>
          <a:p>
            <a:r>
              <a:rPr lang="en-GB" sz="2000" dirty="0" smtClean="0"/>
              <a:t>Protocol</a:t>
            </a:r>
            <a:endParaRPr lang="pt-BR" sz="2000" dirty="0"/>
          </a:p>
          <a:p>
            <a:pPr lvl="2"/>
            <a:r>
              <a:rPr lang="pt-BR" dirty="0" smtClean="0"/>
              <a:t>11-14-0124r0</a:t>
            </a:r>
            <a:r>
              <a:rPr lang="pt-BR" dirty="0"/>
              <a:t>	</a:t>
            </a:r>
            <a:r>
              <a:rPr lang="en-GB" dirty="0" smtClean="0"/>
              <a:t>Local Service Discovery</a:t>
            </a:r>
            <a:endParaRPr lang="en-GB" dirty="0"/>
          </a:p>
          <a:p>
            <a:pPr lvl="2"/>
            <a:r>
              <a:rPr lang="en-GB" dirty="0" smtClean="0"/>
              <a:t>11-14-0066r0	Avoiding </a:t>
            </a:r>
            <a:r>
              <a:rPr lang="en-GB" dirty="0"/>
              <a:t>D</a:t>
            </a:r>
            <a:r>
              <a:rPr lang="en-GB" dirty="0" smtClean="0"/>
              <a:t>uplicate Queries</a:t>
            </a:r>
          </a:p>
          <a:p>
            <a:r>
              <a:rPr lang="en-GB" sz="2000" dirty="0" smtClean="0"/>
              <a:t>Example Message Flows</a:t>
            </a:r>
          </a:p>
          <a:p>
            <a:pPr lvl="2"/>
            <a:r>
              <a:rPr lang="pt-BR" dirty="0"/>
              <a:t>11-14-0067r0	</a:t>
            </a:r>
            <a:r>
              <a:rPr lang="en-GB" dirty="0"/>
              <a:t>Service Discovery with </a:t>
            </a:r>
            <a:r>
              <a:rPr lang="en-GB" dirty="0" smtClean="0"/>
              <a:t>UPnP</a:t>
            </a:r>
          </a:p>
          <a:p>
            <a:pPr lvl="2"/>
            <a:r>
              <a:rPr lang="en-GB" dirty="0"/>
              <a:t>11-14-0158r0	Transaction Protocol with </a:t>
            </a:r>
            <a:r>
              <a:rPr lang="en-GB" dirty="0" smtClean="0"/>
              <a:t>ANDSF</a:t>
            </a:r>
            <a:endParaRPr lang="en-GB" dirty="0"/>
          </a:p>
          <a:p>
            <a:r>
              <a:rPr lang="en-GB" sz="2000" dirty="0" smtClean="0"/>
              <a:t>Summary</a:t>
            </a:r>
            <a:endParaRPr lang="en-GB" sz="1800" dirty="0" smtClean="0"/>
          </a:p>
          <a:p>
            <a:pPr lvl="2"/>
            <a:r>
              <a:rPr lang="en-GB" dirty="0" smtClean="0"/>
              <a:t>11-14-0162r0</a:t>
            </a:r>
            <a:r>
              <a:rPr lang="en-GB" dirty="0" smtClean="0"/>
              <a:t>	</a:t>
            </a:r>
            <a:r>
              <a:rPr lang="en-GB" dirty="0" smtClean="0"/>
              <a:t>Possible Design Agreements</a:t>
            </a:r>
            <a:endParaRPr lang="en-GB" dirty="0" smtClean="0"/>
          </a:p>
          <a:p>
            <a:r>
              <a:rPr lang="en-GB" dirty="0" smtClean="0"/>
              <a:t>Teleconference: </a:t>
            </a: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February </a:t>
            </a:r>
            <a:r>
              <a:rPr lang="en-GB" dirty="0" smtClean="0"/>
              <a:t>2014 , 10:00 ET</a:t>
            </a:r>
          </a:p>
          <a:p>
            <a:r>
              <a:rPr lang="en-GB" dirty="0" smtClean="0"/>
              <a:t>Plans for March 2014</a:t>
            </a:r>
            <a:endParaRPr lang="en-GB" sz="2000" dirty="0" smtClean="0"/>
          </a:p>
          <a:p>
            <a:pPr lvl="1"/>
            <a:r>
              <a:rPr lang="en-GB" sz="1800" dirty="0" smtClean="0"/>
              <a:t>Call for technical proposals</a:t>
            </a:r>
          </a:p>
          <a:p>
            <a:pPr lvl="1"/>
            <a:r>
              <a:rPr lang="en-GB" sz="1800" dirty="0" smtClean="0"/>
              <a:t>Development of scenarios and example message flows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13072</TotalTime>
  <Words>91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749</cp:revision>
  <cp:lastPrinted>1998-02-10T13:28:06Z</cp:lastPrinted>
  <dcterms:created xsi:type="dcterms:W3CDTF">2004-12-02T14:01:45Z</dcterms:created>
  <dcterms:modified xsi:type="dcterms:W3CDTF">2014-01-23T22:51:40Z</dcterms:modified>
</cp:coreProperties>
</file>