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95" r:id="rId3"/>
    <p:sldId id="282" r:id="rId4"/>
    <p:sldId id="283" r:id="rId5"/>
    <p:sldId id="286" r:id="rId6"/>
    <p:sldId id="296" r:id="rId7"/>
    <p:sldId id="297" r:id="rId8"/>
    <p:sldId id="288" r:id="rId9"/>
    <p:sldId id="298" r:id="rId10"/>
    <p:sldId id="270" r:id="rId1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51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21655" y="6475413"/>
            <a:ext cx="112229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Yakun Sun,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15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21654" y="6475413"/>
            <a:ext cx="112229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Yakun Sun,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049" y="334963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40" y="6475413"/>
            <a:ext cx="105060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Yakun Sun,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049" y="334963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29" y="6475413"/>
            <a:ext cx="105060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Yakun Sun,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049" y="334963"/>
            <a:ext cx="9361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5777" y="6475413"/>
            <a:ext cx="123815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Yakun Sun, Marvell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7" y="334963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802.11-14/0117r0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3615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Jan. 2014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21642" y="6475413"/>
            <a:ext cx="1122294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Yakun Sun,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PHY Abstraction for HEW System Level Simulation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2014-01-20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457200" y="2514600"/>
          <a:ext cx="8145463" cy="2913063"/>
        </p:xfrm>
        <a:graphic>
          <a:graphicData uri="http://schemas.openxmlformats.org/presentationml/2006/ole">
            <p:oleObj spid="_x0000_s2102" name="Document" r:id="rId4" imgW="10913025" imgH="391268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1800" b="0" dirty="0" smtClean="0"/>
              <a:t>[1] 11-13-1390-00-0hew-phy-abstraction-for-hew-system-level-simulation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21654" y="6475413"/>
            <a:ext cx="112229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Physical layer abstraction is a key enabling technique for system simulation.  </a:t>
            </a:r>
          </a:p>
          <a:p>
            <a:endParaRPr lang="en-US" dirty="0" smtClean="0"/>
          </a:p>
          <a:p>
            <a:r>
              <a:rPr lang="en-US" dirty="0" smtClean="0"/>
              <a:t>A few flavors of effective SINR mapping have been overviewed and evaluated in [1].</a:t>
            </a:r>
          </a:p>
          <a:p>
            <a:endParaRPr lang="en-US" dirty="0" smtClean="0"/>
          </a:p>
          <a:p>
            <a:r>
              <a:rPr lang="en-US" dirty="0" smtClean="0"/>
              <a:t>Remaining questions about ESM performance to be answered this meeting.</a:t>
            </a:r>
          </a:p>
          <a:p>
            <a:pPr lvl="1"/>
            <a:r>
              <a:rPr lang="en-US" dirty="0" smtClean="0"/>
              <a:t>High modulation</a:t>
            </a:r>
          </a:p>
          <a:p>
            <a:pPr lvl="1"/>
            <a:r>
              <a:rPr lang="en-US" dirty="0" smtClean="0"/>
              <a:t>LDPC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ESM for PHY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dirty="0" smtClean="0"/>
              <a:t>Effective SINR is an average mapped equalizer-output SINR over all subcarriers.</a:t>
            </a:r>
          </a:p>
          <a:p>
            <a:pPr lvl="1"/>
            <a:r>
              <a:rPr lang="en-US" altLang="zh-CN" dirty="0" smtClean="0"/>
              <a:t>Hedge factors alpha and beta can be used to calibrate and compensate any residual errors.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OFDM transmission is modeled as an AWGN channel with one effective SINR.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133600" y="3048000"/>
          <a:ext cx="3937000" cy="762000"/>
        </p:xfrm>
        <a:graphic>
          <a:graphicData uri="http://schemas.openxmlformats.org/presentationml/2006/ole">
            <p:oleObj spid="_x0000_s28674" name="Equation" r:id="rId3" imgW="236196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SINR Mapping Functions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752600"/>
          <a:ext cx="83058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86000"/>
                <a:gridCol w="41910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r>
                        <a:rPr lang="en-US" baseline="0" dirty="0" smtClean="0"/>
                        <a:t> Abstract </a:t>
                      </a:r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SINR Mapping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EESM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Exponential mapping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CM based RBIR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information assuming</a:t>
                      </a:r>
                      <a:r>
                        <a:rPr lang="en-US" baseline="0" dirty="0" smtClean="0"/>
                        <a:t> CM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BICM based RBIR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information assuming</a:t>
                      </a:r>
                      <a:r>
                        <a:rPr lang="en-US" baseline="0" dirty="0" smtClean="0"/>
                        <a:t> BICM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MMIB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information per bit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5334000" y="2679324"/>
          <a:ext cx="1527175" cy="368676"/>
        </p:xfrm>
        <a:graphic>
          <a:graphicData uri="http://schemas.openxmlformats.org/presentationml/2006/ole">
            <p:oleObj spid="_x0000_s29698" name="Equation" r:id="rId3" imgW="1054080" imgH="253800" progId="Equation.DSMT4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4800600" y="4917768"/>
          <a:ext cx="3021013" cy="568632"/>
        </p:xfrm>
        <a:graphic>
          <a:graphicData uri="http://schemas.openxmlformats.org/presentationml/2006/ole">
            <p:oleObj spid="_x0000_s29699" name="Equation" r:id="rId4" imgW="2298600" imgH="431640" progId="Equation.DSMT4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4267200" y="3352800"/>
          <a:ext cx="4337050" cy="474523"/>
        </p:xfrm>
        <a:graphic>
          <a:graphicData uri="http://schemas.openxmlformats.org/presentationml/2006/ole">
            <p:oleObj spid="_x0000_s29700" name="Equation" r:id="rId5" imgW="4406760" imgH="482400" progId="Equation.DSMT4">
              <p:embed/>
            </p:oleObj>
          </a:graphicData>
        </a:graphic>
      </p:graphicFrame>
      <p:graphicFrame>
        <p:nvGraphicFramePr>
          <p:cNvPr id="29701" name="Object 2"/>
          <p:cNvGraphicFramePr>
            <a:graphicFrameLocks noChangeAspect="1"/>
          </p:cNvGraphicFramePr>
          <p:nvPr/>
        </p:nvGraphicFramePr>
        <p:xfrm>
          <a:off x="4313237" y="4038600"/>
          <a:ext cx="4525963" cy="780646"/>
        </p:xfrm>
        <a:graphic>
          <a:graphicData uri="http://schemas.openxmlformats.org/presentationml/2006/ole">
            <p:oleObj spid="_x0000_s29701" name="Equation" r:id="rId6" imgW="529560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PHY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11ac, 1x1, 8000 bit per packet, MCS0-9, BCC and LDPC</a:t>
            </a:r>
          </a:p>
          <a:p>
            <a:pPr lvl="1"/>
            <a:r>
              <a:rPr lang="en-US" dirty="0" smtClean="0"/>
              <a:t>Channel D-NLOS, AWGN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PHY abstraction: </a:t>
            </a:r>
          </a:p>
          <a:p>
            <a:pPr lvl="1"/>
            <a:r>
              <a:rPr lang="en-US" dirty="0" smtClean="0"/>
              <a:t>RBIR/RBIR-BICM for MCS0-9, MMIB for MCS0-7</a:t>
            </a:r>
          </a:p>
          <a:p>
            <a:pPr lvl="1"/>
            <a:r>
              <a:rPr lang="en-US" dirty="0" smtClean="0"/>
              <a:t>EESM is not covered </a:t>
            </a:r>
          </a:p>
          <a:p>
            <a:pPr lvl="1"/>
            <a:r>
              <a:rPr lang="en-US" dirty="0" smtClean="0"/>
              <a:t>No tune-up for PHY abstraction (</a:t>
            </a:r>
            <a:r>
              <a:rPr lang="el-GR" dirty="0" smtClean="0"/>
              <a:t>α</a:t>
            </a:r>
            <a:r>
              <a:rPr lang="en-US" dirty="0" smtClean="0"/>
              <a:t>=1, </a:t>
            </a:r>
            <a:r>
              <a:rPr lang="el-GR" dirty="0" smtClean="0"/>
              <a:t>β</a:t>
            </a:r>
            <a:r>
              <a:rPr lang="en-US" smtClean="0"/>
              <a:t>=1).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Effective SNR vs. PER curves for D-NLOS are referenced to that of AWGN channels.</a:t>
            </a:r>
          </a:p>
          <a:p>
            <a:pPr lvl="1"/>
            <a:r>
              <a:rPr lang="en-US" dirty="0" smtClean="0"/>
              <a:t>The closer, the better!</a:t>
            </a:r>
          </a:p>
          <a:p>
            <a:endParaRPr lang="en-US" dirty="0" smtClean="0"/>
          </a:p>
          <a:p>
            <a:r>
              <a:rPr lang="en-US" u="sng" dirty="0" smtClean="0"/>
              <a:t>Observations:</a:t>
            </a:r>
          </a:p>
          <a:p>
            <a:pPr lvl="1"/>
            <a:r>
              <a:rPr lang="en-US" dirty="0" smtClean="0"/>
              <a:t>All three methods (MMIB, RBIR-CM, RBIR-BICM) provides good PER results referenced to AWGN.</a:t>
            </a:r>
          </a:p>
          <a:p>
            <a:pPr lvl="1"/>
            <a:r>
              <a:rPr lang="en-US" dirty="0" smtClean="0"/>
              <a:t>ESM performs better for LDPC than BCC</a:t>
            </a:r>
          </a:p>
          <a:p>
            <a:pPr lvl="2"/>
            <a:r>
              <a:rPr lang="en-US" dirty="0" smtClean="0"/>
              <a:t>D-NLOS LDPC PER curves are closer to AWGN.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76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Small mismatch between effective SNR vs. PER for fading channels (D-NLOS) vs. AWGN.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5146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09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Negligible mismatch between effective SNR vs. PER for fading channels (D-NLOS) vs. AWGN.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2860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MMIB/RBIR are both good candidates for physical layer abstraction.</a:t>
            </a:r>
          </a:p>
          <a:p>
            <a:endParaRPr lang="en-US" dirty="0" smtClean="0"/>
          </a:p>
          <a:p>
            <a:r>
              <a:rPr lang="en-US" dirty="0" smtClean="0"/>
              <a:t>RBIR assuming CM and BICM performs very close (closer than previously shown in [1]).</a:t>
            </a:r>
          </a:p>
          <a:p>
            <a:endParaRPr lang="en-US" dirty="0" smtClean="0"/>
          </a:p>
          <a:p>
            <a:r>
              <a:rPr lang="en-US" dirty="0" smtClean="0"/>
              <a:t>ESM based PHY abstraction performs better (closer to AWGN) for LDPC than BCC.</a:t>
            </a:r>
          </a:p>
          <a:p>
            <a:endParaRPr lang="en-US" dirty="0" smtClean="0"/>
          </a:p>
          <a:p>
            <a:r>
              <a:rPr lang="en-US" dirty="0" smtClean="0"/>
              <a:t>MMIB/EESM is less ready to use for various kinds of modulation and coding schemes.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Studies show ESM as </a:t>
            </a:r>
            <a:r>
              <a:rPr lang="en-US" smtClean="0"/>
              <a:t>good methods for </a:t>
            </a:r>
            <a:r>
              <a:rPr lang="en-US" dirty="0" smtClean="0"/>
              <a:t>performance prediction.</a:t>
            </a:r>
          </a:p>
          <a:p>
            <a:endParaRPr lang="en-US" dirty="0" smtClean="0"/>
          </a:p>
          <a:p>
            <a:r>
              <a:rPr lang="en-US" dirty="0" smtClean="0"/>
              <a:t>Suggest to use RBIR/RBIR-BICM as PHY abstraction methods in the system simulation.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Yakun Sun,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30533</TotalTime>
  <Words>495</Words>
  <Application>Microsoft Office PowerPoint</Application>
  <PresentationFormat>On-screen Show (4:3)</PresentationFormat>
  <Paragraphs>97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place presentation subject title text here]</vt:lpstr>
      <vt:lpstr>Document</vt:lpstr>
      <vt:lpstr>Equation</vt:lpstr>
      <vt:lpstr>PHY Abstraction for HEW System Level Simulation</vt:lpstr>
      <vt:lpstr>Introduction</vt:lpstr>
      <vt:lpstr>ESM for PHY Abstraction</vt:lpstr>
      <vt:lpstr>Effective SINR Mapping Functions</vt:lpstr>
      <vt:lpstr>Performance of PHY Abstraction</vt:lpstr>
      <vt:lpstr>BCC</vt:lpstr>
      <vt:lpstr>LDPC</vt:lpstr>
      <vt:lpstr>Observation</vt:lpstr>
      <vt:lpstr>Summary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Yakun Sun</cp:lastModifiedBy>
  <cp:revision>491</cp:revision>
  <cp:lastPrinted>2010-12-20T20:45:24Z</cp:lastPrinted>
  <dcterms:created xsi:type="dcterms:W3CDTF">2010-12-20T20:39:38Z</dcterms:created>
  <dcterms:modified xsi:type="dcterms:W3CDTF">2014-01-20T19:09:20Z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