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39" r:id="rId4"/>
    <p:sldId id="344" r:id="rId5"/>
    <p:sldId id="327" r:id="rId6"/>
    <p:sldId id="336" r:id="rId7"/>
    <p:sldId id="326" r:id="rId8"/>
    <p:sldId id="347" r:id="rId9"/>
    <p:sldId id="338" r:id="rId10"/>
    <p:sldId id="281" r:id="rId11"/>
    <p:sldId id="286" r:id="rId12"/>
    <p:sldId id="291" r:id="rId13"/>
    <p:sldId id="295" r:id="rId14"/>
    <p:sldId id="343" r:id="rId15"/>
    <p:sldId id="346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690" y="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EE0D702-7A27-4264-82F8-1683136B9E0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802.11-14/0100r0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rfc7029/" TargetMode="External"/><Relationship Id="rId3" Type="http://schemas.openxmlformats.org/officeDocument/2006/relationships/hyperlink" Target="http://www.ietf.org/html.charters/emu-charter.html" TargetMode="External"/><Relationship Id="rId7" Type="http://schemas.openxmlformats.org/officeDocument/2006/relationships/hyperlink" Target="http://datatracker.ietf.org/doc/rfc6678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6677/" TargetMode="External"/><Relationship Id="rId5" Type="http://schemas.openxmlformats.org/officeDocument/2006/relationships/hyperlink" Target="http://datatracker.ietf.org/doc/rfc5433/" TargetMode="External"/><Relationship Id="rId4" Type="http://schemas.openxmlformats.org/officeDocument/2006/relationships/hyperlink" Target="http://datatracker.ietf.org/doc/rfc5216/" TargetMode="External"/><Relationship Id="rId9" Type="http://schemas.openxmlformats.org/officeDocument/2006/relationships/hyperlink" Target="http://datatracker.ietf.org/doc/draft-ietf-emu-eap-tunnel-method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10" Type="http://schemas.openxmlformats.org/officeDocument/2006/relationships/hyperlink" Target="https://datatracker.ietf.org/doc/draft-ietf-geopriv-res-gw-lis-discovery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rfc7105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unauthenticated-access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ietf-ecrit-additional-data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gellens-ecrit-ecall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Relationship Id="rId9" Type="http://schemas.openxmlformats.org/officeDocument/2006/relationships/hyperlink" Target="https://datatracker.ietf.org/doc/draft-gellens-ecrit-car-crash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ietf-homenet-arch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fc-base.org/txt/rfc-6763.txt" TargetMode="External"/><Relationship Id="rId5" Type="http://schemas.openxmlformats.org/officeDocument/2006/relationships/hyperlink" Target="http://datatracker.ietf.org/doc/draft-cao-homenet-mif-srvdis/" TargetMode="External"/><Relationship Id="rId4" Type="http://schemas.openxmlformats.org/officeDocument/2006/relationships/hyperlink" Target="http://datatracker.ietf.org/doc/draft-winters-homenet-sper-interactio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doc/draft-ietf-opsawg-capwap-hybridmac/" TargetMode="External"/><Relationship Id="rId4" Type="http://schemas.openxmlformats.org/officeDocument/2006/relationships/hyperlink" Target="http://datatracker.ietf.org/doc/draft-ietf-opsawg-capwap-extensio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hyperlink" Target="http://www.iab.org/activities/joint-activities/iab-ieee-coordin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iab-rfc4441rev-07.tx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44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liaison/" TargetMode="External"/><Relationship Id="rId4" Type="http://schemas.openxmlformats.org/officeDocument/2006/relationships/hyperlink" Target="http://www.ietf.org/liaison/manager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ac.tools.ietf.org/bof/trac/wiki/WikiStar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radext-ieee802ex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EAP Method Update (EMU)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dirty="0" smtClean="0">
                <a:hlinkClick r:id="rId3"/>
              </a:rPr>
              <a:t>http://www.ietf.org/html.charters/emu-charter.html</a:t>
            </a:r>
            <a:r>
              <a:rPr lang="en-GB" sz="1600" dirty="0" smtClean="0"/>
              <a:t> </a:t>
            </a:r>
            <a:endParaRPr lang="en-GB" sz="16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EAP-TLS Authentication </a:t>
            </a:r>
            <a:r>
              <a:rPr lang="en-US" sz="1400" dirty="0" smtClean="0"/>
              <a:t>Protocol -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://datatracker.ietf.org/doc/rfc5216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Extensible Authentication Protocol - Generalized Pre-Shared Key (EAP-GPSK) </a:t>
            </a:r>
            <a:r>
              <a:rPr lang="en-US" sz="1400" dirty="0" smtClean="0"/>
              <a:t>Method- </a:t>
            </a: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://datatracker.ietf.org/doc/rfc5433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Channel-Binding </a:t>
            </a:r>
            <a:r>
              <a:rPr lang="en-US" sz="1400" dirty="0"/>
              <a:t>Support for Extensible Authentication Protocol (EAP) </a:t>
            </a:r>
            <a:r>
              <a:rPr lang="en-US" sz="1400" dirty="0" smtClean="0"/>
              <a:t>Methods </a:t>
            </a: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://datatracker.ietf.org/doc/rfc6677</a:t>
            </a:r>
            <a:r>
              <a:rPr lang="en-US" sz="1400" dirty="0" smtClean="0">
                <a:hlinkClick r:id="rId6"/>
              </a:rPr>
              <a:t>/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Requirements for a Tunnel-Based Extensible Authentication Protocol (EAP) </a:t>
            </a:r>
            <a:r>
              <a:rPr lang="en-US" sz="1400" dirty="0" smtClean="0"/>
              <a:t>Method -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://datatracker.ietf.org/doc/rfc6678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EAP Mutual Cryptographic Binding: Introduces a new form of cryptographic binding that protects both peer and server, rather than just the server. Published as </a:t>
            </a:r>
            <a:r>
              <a:rPr lang="en-US" sz="1600" dirty="0">
                <a:hlinkClick r:id="rId8"/>
              </a:rPr>
              <a:t>http://datatracker.ietf.org/doc/rfc7029/</a:t>
            </a:r>
            <a:r>
              <a:rPr lang="en-US" sz="1600" dirty="0"/>
              <a:t> </a:t>
            </a:r>
          </a:p>
          <a:p>
            <a:pPr lvl="2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GB" sz="1600" dirty="0" smtClean="0"/>
              <a:t>Updates [January 2014]: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Tunnel EAP Method (TEAP) in RFC editor queue: </a:t>
            </a:r>
            <a:r>
              <a:rPr lang="en-US" sz="1400" dirty="0" smtClean="0">
                <a:hlinkClick r:id="rId9"/>
              </a:rPr>
              <a:t>http</a:t>
            </a:r>
            <a:r>
              <a:rPr lang="en-US" sz="1400" dirty="0">
                <a:hlinkClick r:id="rId9"/>
              </a:rPr>
              <a:t>://datatracker.ietf.org/doc/draft-ietf-emu-eap-tunnel-method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[January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Using Device-provided Location-Related Measurements in Location Configuration Protocols, Published as RFC 7105, </a:t>
            </a:r>
            <a:r>
              <a:rPr lang="en-US" sz="1600" dirty="0" smtClean="0">
                <a:hlinkClick r:id="rId9"/>
              </a:rPr>
              <a:t>http://datatracker.ietf.org/doc/rfc7105/</a:t>
            </a:r>
            <a:r>
              <a:rPr lang="en-US" sz="1600" dirty="0" smtClean="0"/>
              <a:t> 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Location Information Server Discovery using IP address </a:t>
            </a:r>
            <a:r>
              <a:rPr lang="en-US" sz="1600" dirty="0"/>
              <a:t>and reverse DNS, see </a:t>
            </a:r>
            <a:r>
              <a:rPr lang="en-US" sz="1600" dirty="0">
                <a:hlinkClick r:id="rId10"/>
              </a:rPr>
              <a:t>https://datatracker.ietf.org/doc/draft-ietf-geopriv-res-gw-lis-discovery</a:t>
            </a:r>
            <a:r>
              <a:rPr lang="en-US" sz="1600" dirty="0" smtClean="0">
                <a:hlinkClick r:id="rId10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[January 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</a:t>
            </a:r>
            <a:r>
              <a:rPr lang="en-US" sz="1400" dirty="0"/>
              <a:t>Next-Generation Pan-European </a:t>
            </a:r>
            <a:r>
              <a:rPr lang="en-US" sz="1400" dirty="0" err="1"/>
              <a:t>eCall</a:t>
            </a:r>
            <a:r>
              <a:rPr lang="en-US" sz="1400" dirty="0"/>
              <a:t>, see </a:t>
            </a:r>
            <a:r>
              <a:rPr lang="en-US" sz="1400" dirty="0">
                <a:hlinkClick r:id="rId6"/>
              </a:rPr>
              <a:t>https://datatracker.ietf.org/doc/draft-gellens-ecrit-ecall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Additional Data related to an emergency call, see </a:t>
            </a:r>
            <a:r>
              <a:rPr lang="en-US" sz="1400" dirty="0" smtClean="0">
                <a:hlinkClick r:id="rId7"/>
              </a:rPr>
              <a:t>http://datatracker.ietf.org/doc/draft-ietf-ecrit-additional-data/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Of interest: 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http://datatracker.ietf.org/doc/draft-ietf-ecrit-unauthenticated-access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in IESG review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Of interest: Internet Protocol-based In-Vehicle Emergency Calls, see </a:t>
            </a:r>
            <a:r>
              <a:rPr lang="en-US" sz="1400" dirty="0">
                <a:hlinkClick r:id="rId9"/>
              </a:rPr>
              <a:t>https://datatracker.ietf.org/doc/draft-gellens-ecrit-car-crash/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[January 2014]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Service Provider Edge Router Interaction, see </a:t>
            </a:r>
            <a:r>
              <a:rPr lang="en-US" sz="1400" dirty="0">
                <a:hlinkClick r:id="rId4"/>
              </a:rPr>
              <a:t>http://datatracker.ietf.org/doc/draft-winters-homenet-sper-interaction/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Service Discovery in the </a:t>
            </a:r>
            <a:r>
              <a:rPr lang="en-US" sz="1400" dirty="0" err="1"/>
              <a:t>Homenet</a:t>
            </a:r>
            <a:r>
              <a:rPr lang="en-US" sz="1400" dirty="0"/>
              <a:t> Environment with Multiple Connections, see </a:t>
            </a:r>
            <a:r>
              <a:rPr lang="en-US" sz="1400" dirty="0">
                <a:hlinkClick r:id="rId5"/>
              </a:rPr>
              <a:t>http://datatracker.ietf.org/doc/draft-cao-homenet-mif-srvdis/</a:t>
            </a:r>
            <a:r>
              <a:rPr lang="en-US" sz="1400" dirty="0"/>
              <a:t> and also DNS based Service Discovery: </a:t>
            </a:r>
            <a:r>
              <a:rPr lang="en-US" sz="1400" dirty="0">
                <a:hlinkClick r:id="rId6"/>
              </a:rPr>
              <a:t>http://www.rfc-base.org/txt/rfc-6763.txt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Home networking Architecture for IPv6, see </a:t>
            </a:r>
            <a:r>
              <a:rPr lang="en-US" sz="1400" dirty="0">
                <a:hlinkClick r:id="rId7"/>
              </a:rPr>
              <a:t>https://datatracker.ietf.org/doc/draft-ietf-homenet-arch/</a:t>
            </a:r>
            <a:r>
              <a:rPr lang="en-US" sz="1400" dirty="0"/>
              <a:t> - submitted for publication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4"/>
              </a:rPr>
              <a:t>http</a:t>
            </a:r>
            <a:r>
              <a:rPr lang="en-US" sz="1400" u="sng" dirty="0">
                <a:hlinkClick r:id="rId4"/>
              </a:rPr>
              <a:t>://datatracker.ietf.org/doc/draft-ietf-opsawg-capwap-extension/</a:t>
            </a:r>
            <a:r>
              <a:rPr lang="en-US" sz="1400" u="sng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>
                <a:hlinkClick r:id="rId5"/>
              </a:rPr>
              <a:t>http://datatracker.ietf.org/doc/draft-ietf-opsawg-capwap-hybridmac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Have a request from OPSAWG chairs for IEEE 802.11 review of (coming revision) of the documents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As agreed in ARC SC, plan to hold a Call for Comments on the updated documents to collect IEEE 802.11 comments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January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presentations: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Meeting  held 30 Sept 2013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hlinkClick r:id="rId4"/>
              </a:rPr>
              <a:t>http://www.iab.org/activities/joint-activities/iab-ieee-coordination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N</a:t>
            </a:r>
            <a:r>
              <a:rPr lang="en-US" sz="1800" dirty="0" smtClean="0"/>
              <a:t>ew coordination item for </a:t>
            </a:r>
            <a:r>
              <a:rPr lang="en-US" sz="1800" dirty="0" smtClean="0"/>
              <a:t>802.11 re: </a:t>
            </a:r>
            <a:r>
              <a:rPr lang="en-US" sz="1800" dirty="0" err="1" smtClean="0"/>
              <a:t>capwap</a:t>
            </a:r>
            <a:r>
              <a:rPr lang="en-US" sz="1800" dirty="0" smtClean="0"/>
              <a:t> drafts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joint IEEE 802/IETF IESG coordination meeting:  27 Jan 2014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face to face meeting: 29 Sept 2014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763911"/>
              </p:ext>
            </p:extLst>
          </p:nvPr>
        </p:nvGraphicFramePr>
        <p:xfrm>
          <a:off x="1676400" y="3124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Packager Shell Object" showAsIcon="1" r:id="rId5" imgW="914400" imgH="771480" progId="Package">
                  <p:embed/>
                </p:oleObj>
              </mc:Choice>
              <mc:Fallback>
                <p:oleObj name="Packager Shell Object" showAsIcon="1" r:id="rId5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3124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RFC4441bis </a:t>
            </a:r>
            <a:r>
              <a:rPr lang="en-US" sz="1800" dirty="0"/>
              <a:t>update, see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www.ietf.org/id/draft-iab-rfc4441rev-07.txt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Incorporates IESG and IAB review comments</a:t>
            </a:r>
            <a:endParaRPr lang="en-US" sz="1600" dirty="0" smtClean="0"/>
          </a:p>
          <a:p>
            <a:pPr marL="457200" lvl="1" indent="0">
              <a:buNone/>
            </a:pPr>
            <a:endParaRPr lang="en-US" sz="1100" dirty="0" smtClean="0"/>
          </a:p>
          <a:p>
            <a:r>
              <a:rPr lang="en-US" sz="1800" dirty="0" smtClean="0"/>
              <a:t>Status of IEEE 802.11 review of RFC4441rev-07</a:t>
            </a:r>
          </a:p>
          <a:p>
            <a:pPr lvl="1"/>
            <a:r>
              <a:rPr lang="en-US" sz="1600" dirty="0" smtClean="0"/>
              <a:t>RFC4441rev-07 was reviewed </a:t>
            </a:r>
            <a:r>
              <a:rPr lang="en-US" sz="1600" dirty="0" smtClean="0"/>
              <a:t>in ARC </a:t>
            </a:r>
            <a:r>
              <a:rPr lang="en-US" sz="1600" dirty="0" smtClean="0"/>
              <a:t>2014-01-22</a:t>
            </a:r>
          </a:p>
          <a:p>
            <a:pPr lvl="1"/>
            <a:r>
              <a:rPr lang="en-US" sz="1600" dirty="0" smtClean="0"/>
              <a:t>No substantive comments, one editorial comment (will be forwarded to editorial team)</a:t>
            </a:r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</a:t>
            </a:r>
            <a:r>
              <a:rPr lang="en-US" sz="1800" dirty="0" smtClean="0"/>
              <a:t>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(version -08)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Planned process:</a:t>
            </a:r>
            <a:r>
              <a:rPr lang="en-US" sz="1800" b="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IEEE 802.11 Call for comments (min 2 weeks)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ARC SC compilation/review of comments (</a:t>
            </a:r>
            <a:r>
              <a:rPr lang="en-US" sz="1600" b="0" dirty="0" err="1" smtClean="0"/>
              <a:t>telecon</a:t>
            </a:r>
            <a:r>
              <a:rPr lang="en-US" sz="1600" b="0" dirty="0" smtClean="0"/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WG chair to forward comments to IETF paws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Consider ARC SC motion in Friday plenary: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b="0" dirty="0" smtClean="0"/>
              <a:t>Request that the WG chair forward comments on “draft-ietf-paws-protocol-08” received in the comment collection and consolidated by ARC SC (teleconference), to the IETF PAWS WG by Feb 21, 2014. Moved</a:t>
            </a:r>
            <a:r>
              <a:rPr lang="en-US" sz="1400" b="0" dirty="0"/>
              <a:t>: Dorothy Stanley, Seconded: Mike Montemurro, Result: 12-0-0 </a:t>
            </a:r>
            <a:endParaRPr lang="en-US" sz="1400" b="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</a:t>
            </a:r>
            <a:r>
              <a:rPr lang="en-US" sz="1800" dirty="0" smtClean="0"/>
              <a:t>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>
                <a:hlinkClick r:id="rId5"/>
              </a:rPr>
              <a:t>https://datatracker.ietf.org/doc/draft-patil-paws-problem-stmt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CB9AC8F-E624-4E23-955D-D706C0EBAB8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RFC 4441 &amp; IETF liaisons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Reference document: RFC 4441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2006 document, but still relevant: “The IEEE 802/IETF Relationship”, see </a:t>
            </a:r>
            <a:r>
              <a:rPr lang="en-US" sz="1600" dirty="0">
                <a:hlinkClick r:id="rId3"/>
              </a:rPr>
              <a:t>http://tools.ietf.org/html/rfc4441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info: </a:t>
            </a:r>
            <a:r>
              <a:rPr lang="en-US" sz="1600" dirty="0">
                <a:hlinkClick r:id="rId4"/>
              </a:rPr>
              <a:t>http://www.ietf.org/liaison/managers.html</a:t>
            </a:r>
            <a:r>
              <a:rPr lang="en-US" sz="1600" dirty="0"/>
              <a:t>. IETF has a liaison manager FROM IETF to IEEE SA and IEEE 802.1, not to 802.11. </a:t>
            </a:r>
          </a:p>
          <a:p>
            <a:pPr lvl="2">
              <a:defRPr/>
            </a:pPr>
            <a:r>
              <a:rPr lang="en-US" sz="1400" dirty="0"/>
              <a:t>The IETF has a limited number of liaison relationships with other organizations. Liaisons are appointed by the IAB when the IAB feels that conditions warrant appointing a specific person to such a task. Note that such appointments are rare </a:t>
            </a:r>
            <a:r>
              <a:rPr lang="en-US" sz="1400" b="1" dirty="0"/>
              <a:t>as the best way for organizations to work with the IETF is to do so within the working groups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statements are here: </a:t>
            </a:r>
            <a:r>
              <a:rPr lang="en-US" sz="1600" dirty="0">
                <a:hlinkClick r:id="rId5"/>
              </a:rPr>
              <a:t>https://datatracker.ietf.org/liaison/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March 2-5, 2014 – London </a:t>
            </a:r>
          </a:p>
          <a:p>
            <a:pPr lvl="1"/>
            <a:r>
              <a:rPr lang="en-US" dirty="0" smtClean="0"/>
              <a:t>July 20-25, 2014 – Toronto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BOF Sessions – March 2014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trac.tools.ietf.org/bof/trac/wiki/WikiStart</a:t>
            </a:r>
            <a:r>
              <a:rPr lang="en-US" sz="1800" dirty="0" smtClean="0"/>
              <a:t>  </a:t>
            </a:r>
          </a:p>
          <a:p>
            <a:r>
              <a:rPr lang="en-US" sz="1800" dirty="0" smtClean="0"/>
              <a:t>Authentication </a:t>
            </a:r>
            <a:r>
              <a:rPr lang="en-US" sz="1800" dirty="0"/>
              <a:t>and Authorization for Constrained Environments (ACE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Domain </a:t>
            </a:r>
            <a:r>
              <a:rPr lang="en-US" sz="1800" dirty="0"/>
              <a:t>Policy Expressions (</a:t>
            </a:r>
            <a:r>
              <a:rPr lang="en-US" sz="1800" dirty="0" err="1"/>
              <a:t>DoPE</a:t>
            </a:r>
            <a:r>
              <a:rPr lang="en-US" sz="1800" dirty="0"/>
              <a:t>) </a:t>
            </a:r>
            <a:endParaRPr lang="en-US" sz="1800" dirty="0" smtClean="0"/>
          </a:p>
          <a:p>
            <a:r>
              <a:rPr lang="en-US" sz="1800" dirty="0"/>
              <a:t>Encryption of DNS requests for confidentiality </a:t>
            </a:r>
            <a:r>
              <a:rPr lang="en-US" sz="1800" dirty="0" smtClean="0"/>
              <a:t>(DNSE)</a:t>
            </a:r>
          </a:p>
          <a:p>
            <a:r>
              <a:rPr lang="en-US" sz="1800" dirty="0"/>
              <a:t>non-ASCII characters in RFCs and other format updates (</a:t>
            </a:r>
            <a:r>
              <a:rPr lang="en-US" sz="1800" dirty="0" err="1"/>
              <a:t>rfcform</a:t>
            </a:r>
            <a:r>
              <a:rPr lang="en-US" sz="1800" dirty="0"/>
              <a:t>) </a:t>
            </a:r>
            <a:endParaRPr lang="en-US" sz="1800" dirty="0" smtClean="0"/>
          </a:p>
          <a:p>
            <a:r>
              <a:rPr lang="en-US" sz="1800" dirty="0"/>
              <a:t>Internet Governance Update (</a:t>
            </a:r>
            <a:r>
              <a:rPr lang="en-US" sz="1800" dirty="0" err="1"/>
              <a:t>igovupdate</a:t>
            </a:r>
            <a:r>
              <a:rPr lang="en-US" sz="1800" dirty="0"/>
              <a:t>) </a:t>
            </a:r>
            <a:endParaRPr lang="en-US" sz="1800" dirty="0" smtClean="0"/>
          </a:p>
          <a:p>
            <a:r>
              <a:rPr lang="en-US" sz="1800" dirty="0"/>
              <a:t>Host Identification, Address and Prefix Sharing in Wi-Fi Access (HIAPS) </a:t>
            </a:r>
            <a:endParaRPr lang="en-US" sz="1800" dirty="0" smtClean="0"/>
          </a:p>
          <a:p>
            <a:r>
              <a:rPr lang="en-US" sz="1800" dirty="0"/>
              <a:t>Transport Services (taps) </a:t>
            </a:r>
            <a:endParaRPr lang="en-US" sz="1800" dirty="0" smtClean="0"/>
          </a:p>
          <a:p>
            <a:r>
              <a:rPr lang="en-US" sz="1800" dirty="0"/>
              <a:t>Virtualized Network Function Pool (</a:t>
            </a:r>
            <a:r>
              <a:rPr lang="en-US" sz="1800" dirty="0" err="1"/>
              <a:t>VNFPool</a:t>
            </a:r>
            <a:r>
              <a:rPr lang="en-US" sz="1800" dirty="0"/>
              <a:t>) </a:t>
            </a:r>
            <a:endParaRPr lang="en-US" sz="1800" dirty="0" smtClean="0"/>
          </a:p>
          <a:p>
            <a:r>
              <a:rPr lang="en-US" sz="1800" dirty="0"/>
              <a:t>Traversal Using Relays around NAT (TURN) Revised and Modernized (TRAM) </a:t>
            </a:r>
            <a:endParaRPr lang="en-US" sz="1800" dirty="0" smtClean="0"/>
          </a:p>
          <a:p>
            <a:r>
              <a:rPr lang="en-US" sz="1800" dirty="0"/>
              <a:t>Tunneling Compressed Multiplexed Traffic Flows (TCMTF) </a:t>
            </a:r>
            <a:endParaRPr lang="en-US" sz="1800" dirty="0" smtClean="0"/>
          </a:p>
          <a:p>
            <a:endParaRPr lang="en-US" sz="1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59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</a:t>
            </a:r>
            <a:br>
              <a:rPr lang="en-US" sz="1600" dirty="0" smtClean="0"/>
            </a:br>
            <a:r>
              <a:rPr lang="en-US" sz="1600" dirty="0" smtClean="0"/>
              <a:t>attribute space as well as to address cryptographic algorithm</a:t>
            </a:r>
            <a:br>
              <a:rPr lang="en-US" sz="1600" dirty="0" smtClean="0"/>
            </a:br>
            <a:r>
              <a:rPr lang="en-US" sz="1600" dirty="0" smtClean="0"/>
              <a:t>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</a:t>
            </a:r>
            <a:br>
              <a:rPr lang="en-US" sz="1600" dirty="0" smtClean="0"/>
            </a:br>
            <a:r>
              <a:rPr lang="en-US" sz="1600" dirty="0" smtClean="0"/>
              <a:t>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[January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interest: RADIUS Attributes for IEEE 802 Networks, see </a:t>
            </a:r>
            <a:r>
              <a:rPr lang="en-US" sz="1600" dirty="0">
                <a:hlinkClick r:id="rId4"/>
              </a:rPr>
              <a:t>http://datatracker.ietf.org/doc/draft-ietf-radext-ieee802ext</a:t>
            </a:r>
            <a:r>
              <a:rPr lang="en-US" sz="1600" dirty="0" smtClean="0">
                <a:hlinkClick r:id="rId4"/>
              </a:rPr>
              <a:t>/  </a:t>
            </a:r>
            <a:r>
              <a:rPr lang="en-US" sz="1600" dirty="0" smtClean="0"/>
              <a:t>in </a:t>
            </a:r>
            <a:r>
              <a:rPr lang="en-US" sz="1600" dirty="0" smtClean="0"/>
              <a:t>IESG review</a:t>
            </a:r>
            <a:endParaRPr 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63559</TotalTime>
  <Words>1417</Words>
  <Application>Microsoft Office PowerPoint</Application>
  <PresentationFormat>On-screen Show (4:3)</PresentationFormat>
  <Paragraphs>311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Package</vt:lpstr>
      <vt:lpstr>IEEE 802.11-IETF Liaison Report</vt:lpstr>
      <vt:lpstr>Abstract</vt:lpstr>
      <vt:lpstr>IETF- IEEE 802 Liaison Activity - 1 </vt:lpstr>
      <vt:lpstr>IETF- IEEE 802 Liaison Activity - 2 </vt:lpstr>
      <vt:lpstr>Protocol to Access White Space database (paws) WG</vt:lpstr>
      <vt:lpstr>About RFC 4441 &amp; IETF liaisons</vt:lpstr>
      <vt:lpstr>IETF Meetings</vt:lpstr>
      <vt:lpstr>BOF Sessions – March 2014</vt:lpstr>
      <vt:lpstr>RADEXT WG</vt:lpstr>
      <vt:lpstr>EAP Method Update (EMU) 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377</cp:revision>
  <cp:lastPrinted>1998-02-10T13:28:06Z</cp:lastPrinted>
  <dcterms:created xsi:type="dcterms:W3CDTF">2005-01-04T21:26:55Z</dcterms:created>
  <dcterms:modified xsi:type="dcterms:W3CDTF">2014-01-22T17:22:28Z</dcterms:modified>
</cp:coreProperties>
</file>