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77" r:id="rId4"/>
    <p:sldId id="257" r:id="rId5"/>
    <p:sldId id="280" r:id="rId6"/>
    <p:sldId id="265" r:id="rId7"/>
    <p:sldId id="267" r:id="rId8"/>
    <p:sldId id="269" r:id="rId9"/>
    <p:sldId id="270" r:id="rId10"/>
    <p:sldId id="278" r:id="rId11"/>
    <p:sldId id="272" r:id="rId12"/>
    <p:sldId id="279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5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11-14/0086r1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Outdoor AP measurement in Tokyo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0838" y="2498725"/>
          <a:ext cx="8428037" cy="3932238"/>
        </p:xfrm>
        <a:graphic>
          <a:graphicData uri="http://schemas.openxmlformats.org/presentationml/2006/ole">
            <p:oleObj spid="_x0000_s3075" name="Document" r:id="rId4" imgW="8567182" imgH="418776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4857760"/>
            <a:ext cx="2606086" cy="148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935551"/>
            <a:ext cx="2386025" cy="147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988913"/>
            <a:ext cx="23564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580" y="2917643"/>
            <a:ext cx="2357454" cy="149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685800"/>
            <a:ext cx="8458200" cy="1065213"/>
          </a:xfrm>
        </p:spPr>
        <p:txBody>
          <a:bodyPr/>
          <a:lstStyle/>
          <a:p>
            <a:r>
              <a:rPr lang="en-US" altLang="ja-JP" dirty="0" smtClean="0"/>
              <a:t>AP deployment in other countries from website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7172" y="1571612"/>
            <a:ext cx="8672546" cy="42370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We didn’t carry out the measure in those cities but inter-AP distance seems smaller than current scenario (130m)?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57488" y="4126862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Cibercity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406" y="441261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http://maps.fon.com/mapContent?lt=48.871472551785864&amp;ln=2.2907056557884165&amp;zm=17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875817" y="4055424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791713" y="4112904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596" y="2609732"/>
            <a:ext cx="3150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Paris, near triumphal arch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56977" y="6000768"/>
            <a:ext cx="18549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3D Cities, SA,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8628" y="628652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http://maps.fon.com/mapContent?lt=38.718233531625536&amp;ln=-9.122463847423559&amp;zm=18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869890" y="5895992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785786" y="5953472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1069" y="4662082"/>
            <a:ext cx="1410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Lisbon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5665717" y="4118385"/>
            <a:ext cx="350181" cy="11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5622383" y="4193510"/>
            <a:ext cx="430633" cy="2236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79121" y="2557344"/>
            <a:ext cx="30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(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olleh</a:t>
            </a:r>
            <a:r>
              <a:rPr lang="en-US" sz="1600" b="1" u="sng" dirty="0" smtClean="0">
                <a:solidFill>
                  <a:schemeClr val="tx1"/>
                </a:solidFill>
              </a:rPr>
              <a:t>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857884" y="4412614"/>
            <a:ext cx="18357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http://zone.wifi.olleh.com/en/#none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00760" y="6270002"/>
            <a:ext cx="18517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http://www.wifiworld.co.kr/main.s2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57818" y="4500570"/>
            <a:ext cx="3223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</a:t>
            </a:r>
            <a:r>
              <a:rPr lang="en-US" sz="1600" b="1" u="sng" dirty="0" smtClean="0">
                <a:solidFill>
                  <a:schemeClr val="tx1"/>
                </a:solidFill>
              </a:rPr>
              <a:t>(LG U+)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flipV="1">
            <a:off x="7786710" y="6000750"/>
            <a:ext cx="280965" cy="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7286644" y="5929330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Carried out outdoor AP measurement around Tokyo.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Outdoor inter-AP distance was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Current simulation scenario only supports 130m.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>
                <a:sym typeface="Wingdings" pitchFamily="2" charset="2"/>
              </a:rPr>
              <a:t>Simulation scenario 4a is the closest but real environment has smaller inter-AP distance. </a:t>
            </a:r>
            <a:endParaRPr lang="en-US" altLang="ja-JP" sz="2800" dirty="0" smtClean="0"/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ja-JP" sz="2800" dirty="0" smtClean="0">
                <a:cs typeface="Arial"/>
              </a:rPr>
              <a:t>Any volunteers to carry out the measurement in other countries?</a:t>
            </a:r>
            <a:endParaRPr lang="ja-JP" altLang="en-US" sz="2800" kern="100" dirty="0" smtClean="0">
              <a:ea typeface="Times New Roman"/>
              <a:cs typeface="Arial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to current simulation scenario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342900" y="1928802"/>
          <a:ext cx="8586818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3585"/>
                <a:gridCol w="1747976"/>
                <a:gridCol w="2480277"/>
                <a:gridCol w="29249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Inter-AP distance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</a:t>
                      </a:r>
                      <a:r>
                        <a:rPr kumimoji="1" lang="en-US" altLang="ja-JP" baseline="0" dirty="0" smtClean="0"/>
                        <a:t> from unmanaged AP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 from other managed APs</a:t>
                      </a:r>
                      <a:r>
                        <a:rPr kumimoji="1" lang="en-US" altLang="ja-JP" baseline="0" dirty="0" smtClean="0"/>
                        <a:t> (OBSS interference)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3</a:t>
                      </a:r>
                    </a:p>
                    <a:p>
                      <a:r>
                        <a:rPr kumimoji="1" lang="en-US" altLang="ja-JP" baseline="0" dirty="0" smtClean="0"/>
                        <a:t>(Indoor)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800" kern="1200" dirty="0" smtClean="0"/>
                        <a:t>7m or 12m</a:t>
                      </a:r>
                      <a:endParaRPr kumimoji="1" lang="ja-JP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P2P model </a:t>
                      </a:r>
                      <a:r>
                        <a:rPr kumimoji="1" lang="en-US" altLang="ja-JP" sz="1800" kern="1200" baseline="0" dirty="0" smtClean="0">
                          <a:solidFill>
                            <a:schemeClr val="tx1"/>
                          </a:solidFill>
                        </a:rPr>
                        <a:t>is supported with R=3.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OBSS interference is currently not captured in this scenario</a:t>
                      </a:r>
                      <a:endParaRPr kumimoji="1" lang="ja-JP" altLang="en-US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(Outdoor)</a:t>
                      </a:r>
                      <a:endParaRPr kumimoji="1" lang="ja-JP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130m</a:t>
                      </a:r>
                    </a:p>
                    <a:p>
                      <a:endParaRPr kumimoji="1" lang="en-GB" sz="1800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GB" sz="1800" kern="1200" dirty="0" smtClean="0">
                          <a:solidFill>
                            <a:srgbClr val="FF0000"/>
                          </a:solidFill>
                        </a:rPr>
                        <a:t>50m in our measurement</a:t>
                      </a:r>
                    </a:p>
                    <a:p>
                      <a:endParaRPr kumimoji="1" lang="en-GB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Residential model with unmanaged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 APs is supported.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 (Specified as in 4a)</a:t>
                      </a: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1" lang="en-US" sz="1800" kern="1200" dirty="0" smtClean="0"/>
                        <a:t>Captured by an overlap of 3 operators, using relatively similar grid but channel selection offset</a:t>
                      </a:r>
                      <a:endParaRPr kumimoji="1" lang="ja-JP" altLang="en-US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(11-13-1001r5)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357826"/>
            <a:ext cx="7772400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</a:rPr>
              <a:t>Do we need to modify the simulation scenario?</a:t>
            </a:r>
          </a:p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cs typeface="Arial"/>
              </a:rPr>
              <a:t>Any volunteers to carry out the measurement in other countries</a:t>
            </a:r>
            <a:endParaRPr kumimoji="1" lang="ja-JP" altLang="en-US" sz="2000" b="1" kern="100" dirty="0" smtClean="0">
              <a:solidFill>
                <a:srgbClr val="000000"/>
              </a:solidFill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06412" y="1568450"/>
          <a:ext cx="8351867" cy="4762500"/>
        </p:xfrm>
        <a:graphic>
          <a:graphicData uri="http://schemas.openxmlformats.org/presentationml/2006/ole">
            <p:oleObj spid="_x0000_s25602" name="Document" r:id="rId3" imgW="8820766" imgH="49128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Carried out outdoor AP measurement in Tokyo for simulation scenario.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measurement results were not fully captured in the current simulation scenario (11-13/1001r5).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Shall we capture real world environment in the simulation scenario?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Any volunteers to carry out measurement in other countries.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Acknowledgements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This measurement was carried out under the committee of Association of Radio Industries and Businesses (ARIB) of Japan.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8642" y="5500702"/>
            <a:ext cx="8458200" cy="85725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We believe </a:t>
            </a:r>
            <a:r>
              <a:rPr lang="en-GB" sz="2000" i="1" dirty="0" smtClean="0"/>
              <a:t>inter-AP distance</a:t>
            </a:r>
            <a:r>
              <a:rPr lang="en-GB" sz="2000" dirty="0" smtClean="0"/>
              <a:t> is smaller in real outdoor environment.</a:t>
            </a:r>
            <a:endParaRPr lang="en-GB" sz="16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Carried out AP measurement around Tokyo.</a:t>
            </a:r>
            <a:endParaRPr lang="en-GB" sz="2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7158" y="1857364"/>
          <a:ext cx="8358246" cy="3493135"/>
        </p:xfrm>
        <a:graphic>
          <a:graphicData uri="http://schemas.openxmlformats.org/drawingml/2006/table">
            <a:tbl>
              <a:tblPr/>
              <a:tblGrid>
                <a:gridCol w="240765"/>
                <a:gridCol w="1248971"/>
                <a:gridCol w="3145930"/>
                <a:gridCol w="983324"/>
                <a:gridCol w="772612"/>
                <a:gridCol w="1068790"/>
                <a:gridCol w="897854"/>
              </a:tblGrid>
              <a:tr h="4413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Scenario Name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Topology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Management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Channel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Homogeneity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~Traffic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5880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  - Apartment bldg.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e.g. ~10m x 10m apts in a multi-floor bldg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~10s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</a:tr>
              <a:tr h="63780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 - Dense small BSSs  with clusters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distance, 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350254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 Small  BSS Hotspot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 - Dense small BSSs, uniform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 - Large BSSs, uniform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</a:t>
                      </a: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100-200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 inter AP distance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 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D+A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 + 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Hierarchical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+ Home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357158" y="4214818"/>
            <a:ext cx="8358246" cy="114300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(11-13/1001r5)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529549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Measurement point around Tokyo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5715016"/>
            <a:ext cx="7770813" cy="5715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All measurement points (35 points) are outdoor.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Measurement results are in 2.4GHz band.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3643306" y="1785926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074407" y="381461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3566387" y="5006109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3446314" y="3410671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3226520" y="2595418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4414982" y="2178199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71670" y="1643050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57752" y="3286653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406" y="2928934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286116" y="1928802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>
            <a:stCxn id="17" idx="4"/>
          </p:cNvCxnSpPr>
          <p:nvPr/>
        </p:nvCxnSpPr>
        <p:spPr bwMode="auto">
          <a:xfrm rot="16200000" flipH="1">
            <a:off x="3875378" y="2446626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>
            <a:stCxn id="18" idx="4"/>
          </p:cNvCxnSpPr>
          <p:nvPr/>
        </p:nvCxnSpPr>
        <p:spPr bwMode="auto">
          <a:xfrm rot="16200000" flipH="1">
            <a:off x="4273480" y="2844727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>
            <a:endCxn id="16" idx="2"/>
          </p:cNvCxnSpPr>
          <p:nvPr/>
        </p:nvCxnSpPr>
        <p:spPr bwMode="auto">
          <a:xfrm>
            <a:off x="2857488" y="3429000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>
            <a:endCxn id="9" idx="1"/>
          </p:cNvCxnSpPr>
          <p:nvPr/>
        </p:nvCxnSpPr>
        <p:spPr bwMode="auto">
          <a:xfrm rot="16200000" flipH="1">
            <a:off x="2809755" y="3476733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rot="16200000" flipH="1">
            <a:off x="2321703" y="3964784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357430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 estimate inter-AP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2066" y="1571612"/>
            <a:ext cx="3403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B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operator’s website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03" y="1571612"/>
            <a:ext cx="364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A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actual measurement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14876" y="4061776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in a area and to calculate inter-AP distance. 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signal of all APs in the website can be observed.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1406" y="3786190"/>
            <a:ext cx="47149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https://play.google.com/store/apps/details?id=com.farproc.wifi.analyzer&amp;hl=en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85720" y="4061776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observed at that point (including indoor ones ).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how much distance from the AP.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31847" y="5967430"/>
            <a:ext cx="40037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We combined options A and B.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53315" y="4213688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3504" y="3810332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30459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279535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3750966"/>
            <a:ext cx="2593848" cy="267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02449" y="3765818"/>
            <a:ext cx="2269617" cy="166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Steps to estimate </a:t>
            </a:r>
            <a:r>
              <a:rPr lang="en-US" altLang="ja-JP" dirty="0" smtClean="0"/>
              <a:t>inter-</a:t>
            </a:r>
            <a:r>
              <a:rPr kumimoji="1" lang="en-US" altLang="ja-JP" dirty="0" smtClean="0"/>
              <a:t>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>
          <a:xfrm>
            <a:off x="4559302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29" name="正方形/長方形 28"/>
          <p:cNvSpPr/>
          <p:nvPr/>
        </p:nvSpPr>
        <p:spPr>
          <a:xfrm>
            <a:off x="2643174" y="4143380"/>
            <a:ext cx="12144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Unmanaged </a:t>
            </a:r>
          </a:p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APs</a:t>
            </a:r>
            <a:endParaRPr lang="ja-JP" altLang="en-US" sz="1100" b="1" u="sng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82" y="1571612"/>
            <a:ext cx="43577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1 : Measure RSSI, MAC address  etc for each AP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3429000"/>
            <a:ext cx="5143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2 : Cal. # of APs per operator </a:t>
            </a:r>
            <a:r>
              <a:rPr kumimoji="1" lang="en-US" altLang="ja-JP" sz="1400" b="1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1400" b="1" u="sng" dirty="0" smtClean="0">
                <a:solidFill>
                  <a:srgbClr val="FF0000"/>
                </a:solidFill>
              </a:rPr>
              <a:t>N=5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 APs for Operator A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786314" y="1571612"/>
            <a:ext cx="41434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3 : Go to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operator A’s  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website and draw circle with radius </a:t>
            </a:r>
            <a:r>
              <a:rPr kumimoji="1" lang="en-US" altLang="ja-JP" sz="1400" b="1" u="sng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such that # of APs within circle becomes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N = 5.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直線矢印コネクタ 77"/>
          <p:cNvCxnSpPr>
            <a:stCxn id="84" idx="1"/>
          </p:cNvCxnSpPr>
          <p:nvPr/>
        </p:nvCxnSpPr>
        <p:spPr bwMode="auto">
          <a:xfrm rot="10800000">
            <a:off x="6929454" y="3286125"/>
            <a:ext cx="329614" cy="2407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テキスト ボックス 83"/>
          <p:cNvSpPr txBox="1"/>
          <p:nvPr/>
        </p:nvSpPr>
        <p:spPr>
          <a:xfrm>
            <a:off x="7259068" y="3357562"/>
            <a:ext cx="16706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 radius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r =50m</a:t>
            </a:r>
            <a:endParaRPr kumimoji="1" lang="ja-JP" alt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357817" y="4143380"/>
            <a:ext cx="320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4 : Calculate inter-AP distance with hexagonal cell based on N and r.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/>
          <p:cNvCxnSpPr>
            <a:stCxn id="90" idx="2"/>
          </p:cNvCxnSpPr>
          <p:nvPr/>
        </p:nvCxnSpPr>
        <p:spPr bwMode="auto">
          <a:xfrm rot="16200000" flipH="1">
            <a:off x="6303299" y="2824728"/>
            <a:ext cx="624726" cy="305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5351778" y="2357430"/>
            <a:ext cx="22220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Measurement point at step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2" name="六角形 91"/>
          <p:cNvSpPr/>
          <p:nvPr/>
        </p:nvSpPr>
        <p:spPr>
          <a:xfrm rot="5400000">
            <a:off x="7928312" y="5288255"/>
            <a:ext cx="514352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3" name="六角形 92"/>
          <p:cNvSpPr/>
          <p:nvPr/>
        </p:nvSpPr>
        <p:spPr>
          <a:xfrm rot="5400000">
            <a:off x="7472382" y="528952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4" name="六角形 93"/>
          <p:cNvSpPr/>
          <p:nvPr/>
        </p:nvSpPr>
        <p:spPr>
          <a:xfrm rot="5400000">
            <a:off x="7702252" y="5690847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5" name="六角形 94"/>
          <p:cNvSpPr/>
          <p:nvPr/>
        </p:nvSpPr>
        <p:spPr>
          <a:xfrm rot="5400000">
            <a:off x="8159452" y="5683226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6" name="六角形 95"/>
          <p:cNvSpPr/>
          <p:nvPr/>
        </p:nvSpPr>
        <p:spPr>
          <a:xfrm rot="5400000">
            <a:off x="8380432" y="528190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7" name="六角形 96"/>
          <p:cNvSpPr/>
          <p:nvPr/>
        </p:nvSpPr>
        <p:spPr>
          <a:xfrm rot="5400000">
            <a:off x="8151832" y="489074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8" name="六角形 97"/>
          <p:cNvSpPr/>
          <p:nvPr/>
        </p:nvSpPr>
        <p:spPr>
          <a:xfrm rot="5400000">
            <a:off x="7702252" y="488312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9" name="円/楕円 98"/>
          <p:cNvSpPr>
            <a:spLocks noChangeAspect="1"/>
          </p:cNvSpPr>
          <p:nvPr/>
        </p:nvSpPr>
        <p:spPr>
          <a:xfrm>
            <a:off x="5411924" y="4910755"/>
            <a:ext cx="1231778" cy="123288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03" name="正方形/長方形 23"/>
          <p:cNvSpPr>
            <a:spLocks noChangeArrowheads="1"/>
          </p:cNvSpPr>
          <p:nvPr/>
        </p:nvSpPr>
        <p:spPr bwMode="auto">
          <a:xfrm>
            <a:off x="5699003" y="5559998"/>
            <a:ext cx="801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r=50m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5" name="正方形/長方形 27"/>
          <p:cNvSpPr>
            <a:spLocks noChangeArrowheads="1"/>
          </p:cNvSpPr>
          <p:nvPr/>
        </p:nvSpPr>
        <p:spPr bwMode="auto">
          <a:xfrm>
            <a:off x="5355914" y="6072206"/>
            <a:ext cx="1859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Inter-AP distance is 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6" name="正方形/長方形 30"/>
          <p:cNvSpPr>
            <a:spLocks noChangeArrowheads="1"/>
          </p:cNvSpPr>
          <p:nvPr/>
        </p:nvSpPr>
        <p:spPr bwMode="auto">
          <a:xfrm>
            <a:off x="5528402" y="5072074"/>
            <a:ext cx="1026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N=5 APs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8" name="直線コネクタ 107"/>
          <p:cNvCxnSpPr/>
          <p:nvPr/>
        </p:nvCxnSpPr>
        <p:spPr>
          <a:xfrm rot="5400000">
            <a:off x="8294707" y="5605120"/>
            <a:ext cx="457201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右矢印 116"/>
          <p:cNvSpPr/>
          <p:nvPr/>
        </p:nvSpPr>
        <p:spPr bwMode="auto">
          <a:xfrm>
            <a:off x="6710360" y="5095228"/>
            <a:ext cx="709633" cy="83919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8" name="直線矢印コネクタ 117"/>
          <p:cNvCxnSpPr/>
          <p:nvPr/>
        </p:nvCxnSpPr>
        <p:spPr bwMode="auto">
          <a:xfrm flipV="1">
            <a:off x="7715274" y="5786454"/>
            <a:ext cx="785816" cy="57150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6" name="正方形/長方形 27"/>
          <p:cNvSpPr>
            <a:spLocks noChangeArrowheads="1"/>
          </p:cNvSpPr>
          <p:nvPr/>
        </p:nvSpPr>
        <p:spPr bwMode="auto">
          <a:xfrm>
            <a:off x="6495762" y="4809476"/>
            <a:ext cx="11480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Same density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>
            <a:endCxn id="99" idx="6"/>
          </p:cNvCxnSpPr>
          <p:nvPr/>
        </p:nvCxnSpPr>
        <p:spPr bwMode="auto">
          <a:xfrm flipV="1">
            <a:off x="6049818" y="5527200"/>
            <a:ext cx="593884" cy="53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左中かっこ 68"/>
          <p:cNvSpPr/>
          <p:nvPr/>
        </p:nvSpPr>
        <p:spPr bwMode="auto">
          <a:xfrm>
            <a:off x="3428992" y="3786190"/>
            <a:ext cx="136518" cy="1605242"/>
          </a:xfrm>
          <a:prstGeom prst="leftBrace">
            <a:avLst>
              <a:gd name="adj1" fmla="val 3277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714612" y="5786454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 SSID with quite similar MAC address is considered as multi SSID.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円/楕円 51"/>
          <p:cNvSpPr>
            <a:spLocks noChangeAspect="1"/>
          </p:cNvSpPr>
          <p:nvPr/>
        </p:nvSpPr>
        <p:spPr bwMode="auto">
          <a:xfrm>
            <a:off x="6258935" y="2797780"/>
            <a:ext cx="960498" cy="9604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コネクタ 59"/>
          <p:cNvCxnSpPr>
            <a:endCxn id="52" idx="6"/>
          </p:cNvCxnSpPr>
          <p:nvPr/>
        </p:nvCxnSpPr>
        <p:spPr bwMode="auto">
          <a:xfrm flipV="1">
            <a:off x="6773273" y="3278029"/>
            <a:ext cx="446160" cy="952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7072330" y="5992836"/>
          <a:ext cx="602485" cy="507998"/>
        </p:xfrm>
        <a:graphic>
          <a:graphicData uri="http://schemas.openxmlformats.org/presentationml/2006/ole">
            <p:oleObj spid="_x0000_s15362" name="数式" r:id="rId7" imgW="558720" imgH="469800" progId="Equation.3">
              <p:embed/>
            </p:oleObj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186908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テキスト ボックス 43"/>
          <p:cNvSpPr txBox="1"/>
          <p:nvPr/>
        </p:nvSpPr>
        <p:spPr>
          <a:xfrm>
            <a:off x="7596191" y="2083401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286380" y="3738894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685800"/>
            <a:ext cx="8456613" cy="1065213"/>
          </a:xfrm>
        </p:spPr>
        <p:txBody>
          <a:bodyPr/>
          <a:lstStyle/>
          <a:p>
            <a:r>
              <a:rPr kumimoji="1" lang="en-US" altLang="ja-JP" dirty="0" smtClean="0"/>
              <a:t>Results of inter-AP distance per operator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857223" y="5643578"/>
          <a:ext cx="7786742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2632"/>
                <a:gridCol w="2083245"/>
                <a:gridCol w="1930668"/>
                <a:gridCol w="1500197"/>
              </a:tblGrid>
              <a:tr h="26458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Measurement Area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Tokyo, downtown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Tokyo, residential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Kanagawa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4979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Inter-AP distance (m) </a:t>
                      </a: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operator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48.1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en-US" altLang="ja-JP" sz="1400" baseline="0" dirty="0" smtClean="0"/>
                        <a:t>(averaged over 13 points)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52.4 (averaged over 2 points)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55.7 (averaged over 8 points)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447208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円/楕円 27"/>
          <p:cNvSpPr/>
          <p:nvPr/>
        </p:nvSpPr>
        <p:spPr bwMode="auto">
          <a:xfrm>
            <a:off x="3643306" y="1703585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3074407" y="3732277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3566387" y="492376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3446314" y="3328330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円/楕円 32"/>
          <p:cNvSpPr/>
          <p:nvPr/>
        </p:nvSpPr>
        <p:spPr bwMode="auto">
          <a:xfrm>
            <a:off x="3226520" y="2513077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4414982" y="2095858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71670" y="1560709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857752" y="3204312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406" y="2828121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 bwMode="auto">
          <a:xfrm>
            <a:off x="3286116" y="1846461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>
            <a:stCxn id="33" idx="4"/>
          </p:cNvCxnSpPr>
          <p:nvPr/>
        </p:nvCxnSpPr>
        <p:spPr bwMode="auto">
          <a:xfrm rot="16200000" flipH="1">
            <a:off x="3875378" y="2364285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34" idx="4"/>
          </p:cNvCxnSpPr>
          <p:nvPr/>
        </p:nvCxnSpPr>
        <p:spPr bwMode="auto">
          <a:xfrm rot="16200000" flipH="1">
            <a:off x="4273480" y="2762386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>
            <a:endCxn id="32" idx="2"/>
          </p:cNvCxnSpPr>
          <p:nvPr/>
        </p:nvCxnSpPr>
        <p:spPr bwMode="auto">
          <a:xfrm>
            <a:off x="2857488" y="3346659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>
            <a:endCxn id="30" idx="1"/>
          </p:cNvCxnSpPr>
          <p:nvPr/>
        </p:nvCxnSpPr>
        <p:spPr bwMode="auto">
          <a:xfrm rot="16200000" flipH="1">
            <a:off x="2809755" y="3394392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rot="16200000" flipH="1">
            <a:off x="2321703" y="3882443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Observations from outdoor measurement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Outdoor inter-AP distance per operator is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Current inter-AP distance in simulation scenario 4 is 130m (TBD).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Indoor AP is included BUT its signal was observed outdoor.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observations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Multiple operators are using same channel.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Multi operator environment is necessary.</a:t>
            </a:r>
            <a:endParaRPr lang="en-US" altLang="ja-JP" u="sng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Many unmanaged (~12) APs were observed across channels.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Tethering devices might be included.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Unmanaged environment is necessary.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>
                <a:sym typeface="Wingdings" pitchFamily="2" charset="2"/>
              </a:rPr>
              <a:t>Simulation scenario 4a is the closest but real environment has smaller inter-AP distance.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Jan,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2055</TotalTime>
  <Words>1132</Words>
  <Application>Microsoft Office PowerPoint</Application>
  <PresentationFormat>画面に合わせる (4:3)</PresentationFormat>
  <Paragraphs>248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802-11-Submission</vt:lpstr>
      <vt:lpstr>Microsoft Office Word 97-2003 文書</vt:lpstr>
      <vt:lpstr>数式</vt:lpstr>
      <vt:lpstr>Outdoor AP measurement in Tokyo</vt:lpstr>
      <vt:lpstr>スライド 2</vt:lpstr>
      <vt:lpstr>Abstract</vt:lpstr>
      <vt:lpstr>Motivation</vt:lpstr>
      <vt:lpstr>Measurement point around Tokyo</vt:lpstr>
      <vt:lpstr>To estimate inter-AP distance</vt:lpstr>
      <vt:lpstr>Steps to estimate inter-AP distance</vt:lpstr>
      <vt:lpstr>Results of inter-AP distance per operator</vt:lpstr>
      <vt:lpstr>Observations from outdoor measurement</vt:lpstr>
      <vt:lpstr>AP deployment in other countries from website</vt:lpstr>
      <vt:lpstr>Conclusions</vt:lpstr>
      <vt:lpstr>Backup</vt:lpstr>
      <vt:lpstr>Comparison to current simulation scenario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access point measurement</dc:title>
  <dc:creator>tsugu</dc:creator>
  <cp:lastModifiedBy>tsugu</cp:lastModifiedBy>
  <cp:revision>114</cp:revision>
  <cp:lastPrinted>1601-01-01T00:00:00Z</cp:lastPrinted>
  <dcterms:created xsi:type="dcterms:W3CDTF">2014-01-13T01:55:09Z</dcterms:created>
  <dcterms:modified xsi:type="dcterms:W3CDTF">2014-01-21T17:12:45Z</dcterms:modified>
</cp:coreProperties>
</file>