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0" r:id="rId3"/>
    <p:sldId id="295" r:id="rId4"/>
    <p:sldId id="287" r:id="rId5"/>
    <p:sldId id="304" r:id="rId6"/>
    <p:sldId id="291" r:id="rId7"/>
    <p:sldId id="301" r:id="rId8"/>
    <p:sldId id="302" r:id="rId9"/>
    <p:sldId id="303" r:id="rId10"/>
    <p:sldId id="293" r:id="rId11"/>
    <p:sldId id="296" r:id="rId12"/>
    <p:sldId id="297" r:id="rId13"/>
    <p:sldId id="298" r:id="rId14"/>
    <p:sldId id="299" r:id="rId15"/>
    <p:sldId id="300" r:id="rId16"/>
    <p:sldId id="294" r:id="rId17"/>
    <p:sldId id="279" r:id="rId18"/>
    <p:sldId id="286" r:id="rId19"/>
    <p:sldId id="273" r:id="rId20"/>
    <p:sldId id="274" r:id="rId21"/>
    <p:sldId id="275" r:id="rId22"/>
    <p:sldId id="276" r:id="rId23"/>
    <p:sldId id="277"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2346" y="-44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802.11-13/1527r2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483-00-00ah-november-2013-tgah-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042-01-00ah-january-8th-tgah-teleconference-minutes.doc" TargetMode="External"/><Relationship Id="rId5" Type="http://schemas.openxmlformats.org/officeDocument/2006/relationships/hyperlink" Target="https://mentor.ieee.org/802.11/dcn/14/11-14-0007-00-00ah-december-18th-tgah-teleconference-minutes.doc" TargetMode="External"/><Relationship Id="rId4" Type="http://schemas.openxmlformats.org/officeDocument/2006/relationships/hyperlink" Target="https://mentor.ieee.org/802.11/dcn/13/11-13-1528-00-00ah-december-11th-tgah-teleconference-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2014</a:t>
            </a:r>
            <a:endParaRPr lang="en-US" dirty="0" smtClean="0"/>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2014-01-21</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196" name="Document" r:id="rId5" imgW="8687933" imgH="4145140" progId="Word.Document.8">
                  <p:embed/>
                </p:oleObj>
              </mc:Choice>
              <mc:Fallback>
                <p:oleObj name="Document" r:id="rId5" imgW="8687933" imgH="4145140" progId="Word.Document.8">
                  <p:embed/>
                  <p:pic>
                    <p:nvPicPr>
                      <p:cNvPr id="0" name="Picture 144"/>
                      <p:cNvPicPr>
                        <a:picLocks noChangeAspect="1" noChangeArrowheads="1"/>
                      </p:cNvPicPr>
                      <p:nvPr/>
                    </p:nvPicPr>
                    <p:blipFill>
                      <a:blip r:embed="rId6"/>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 (Tuesday AM1)</a:t>
            </a:r>
            <a:endParaRPr lang="en-US" dirty="0"/>
          </a:p>
        </p:txBody>
      </p:sp>
      <p:sp>
        <p:nvSpPr>
          <p:cNvPr id="3" name="Content Placeholder 2"/>
          <p:cNvSpPr>
            <a:spLocks noGrp="1"/>
          </p:cNvSpPr>
          <p:nvPr>
            <p:ph idx="1"/>
          </p:nvPr>
        </p:nvSpPr>
        <p:spPr/>
        <p:txBody>
          <a:bodyPr/>
          <a:lstStyle/>
          <a:p>
            <a:r>
              <a:rPr lang="en-US" altLang="ko-KR" dirty="0"/>
              <a:t>MAC/PHY sub groups</a:t>
            </a:r>
            <a:r>
              <a:rPr lang="en-US" altLang="ko-KR" dirty="0" smtClean="0"/>
              <a:t>.</a:t>
            </a:r>
          </a:p>
          <a:p>
            <a:pPr lvl="1"/>
            <a:r>
              <a:rPr lang="en-US" altLang="ko-KR" dirty="0" smtClean="0"/>
              <a:t>PHY sub-group will be cancelled if there is no remaining PHY submission </a:t>
            </a:r>
          </a:p>
          <a:p>
            <a:pPr lvl="1"/>
            <a:r>
              <a:rPr lang="en-US" altLang="ko-KR" dirty="0" smtClean="0"/>
              <a:t>TBD</a:t>
            </a:r>
            <a:endParaRPr lang="en-US" altLang="ko-KR"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06438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(Tuesday </a:t>
            </a:r>
            <a:r>
              <a:rPr lang="en-US" altLang="ko-KR" dirty="0" smtClean="0"/>
              <a:t>PM1)</a:t>
            </a:r>
            <a:endParaRPr lang="en-US" dirty="0"/>
          </a:p>
        </p:txBody>
      </p:sp>
      <p:sp>
        <p:nvSpPr>
          <p:cNvPr id="3" name="Content Placeholder 2"/>
          <p:cNvSpPr>
            <a:spLocks noGrp="1"/>
          </p:cNvSpPr>
          <p:nvPr>
            <p:ph idx="1"/>
          </p:nvPr>
        </p:nvSpPr>
        <p:spPr/>
        <p:txBody>
          <a:bodyPr/>
          <a:lstStyle/>
          <a:p>
            <a:r>
              <a:rPr lang="en-US" altLang="ko-KR" dirty="0"/>
              <a:t>MAC/PHY sub groups</a:t>
            </a:r>
            <a:r>
              <a:rPr lang="en-US" altLang="ko-KR" dirty="0" smtClean="0"/>
              <a:t>.</a:t>
            </a:r>
          </a:p>
          <a:p>
            <a:pPr lvl="1"/>
            <a:r>
              <a:rPr lang="en-US" altLang="ko-KR" dirty="0"/>
              <a:t>PHY sub-group will be cancelled if there is no remaining PHY </a:t>
            </a:r>
            <a:r>
              <a:rPr lang="en-US" altLang="ko-KR" dirty="0" smtClean="0"/>
              <a:t>submission</a:t>
            </a:r>
          </a:p>
          <a:p>
            <a:pPr lvl="1"/>
            <a:r>
              <a:rPr lang="en-US" altLang="ko-KR" dirty="0" smtClean="0"/>
              <a:t>TBD</a:t>
            </a:r>
            <a:endParaRPr lang="en-US" altLang="ko-KR"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a:t>
            </a:r>
          </a:p>
          <a:p>
            <a:pPr lvl="1"/>
            <a:r>
              <a:rPr lang="pt-BR" altLang="ko-KR" dirty="0" smtClean="0"/>
              <a:t>11-13/1515r2</a:t>
            </a:r>
            <a:r>
              <a:rPr lang="pt-BR" altLang="ko-KR" dirty="0"/>
              <a:t>, 11-13/1511r3, 11-13/1512r1, 11-13/1513r0, 11-13/1518r0, 11-13/1519r1, 11-13/1521r0, 11-13/1522r0, 11-13/1523r0, 11-13/1530r0, 11-13/1531r0, 11-14/0019r0, 11-14/0020r1, 11-14/0031r0, </a:t>
            </a:r>
            <a:r>
              <a:rPr lang="pt-BR" altLang="ko-KR" dirty="0" smtClean="0"/>
              <a:t>11-14-0021r1</a:t>
            </a:r>
            <a:endParaRPr lang="pt-BR" altLang="ko-KR" dirty="0"/>
          </a:p>
          <a:p>
            <a:endParaRPr lang="ko-KR" alt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PM1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MAC/PHY sub groups</a:t>
            </a:r>
            <a:r>
              <a:rPr lang="en-US" altLang="ko-KR" dirty="0" smtClean="0"/>
              <a:t>.</a:t>
            </a:r>
          </a:p>
          <a:p>
            <a:pPr lvl="1"/>
            <a:r>
              <a:rPr lang="en-US" altLang="ko-KR" dirty="0"/>
              <a:t>PHY sub-group will be cancelled if there is no remaining PHY </a:t>
            </a:r>
            <a:r>
              <a:rPr lang="en-US" altLang="ko-KR" dirty="0" smtClean="0"/>
              <a:t>submission</a:t>
            </a:r>
          </a:p>
          <a:p>
            <a:pPr lvl="1"/>
            <a:r>
              <a:rPr lang="en-US" altLang="ko-KR" dirty="0" smtClean="0"/>
              <a:t>TBD</a:t>
            </a:r>
            <a:endParaRPr lang="en-US" altLang="ko-KR"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dirty="0" smtClean="0"/>
              <a:t>MAC</a:t>
            </a:r>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endParaRPr lang="en-US" altLang="ko-KR" dirty="0"/>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a:t>
            </a:r>
            <a:r>
              <a:rPr lang="en-US" dirty="0" smtClean="0"/>
              <a:t>time of </a:t>
            </a:r>
            <a:r>
              <a:rPr lang="en-US" dirty="0"/>
              <a:t>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a:t>
            </a:r>
          </a:p>
          <a:p>
            <a:pPr marL="1352550" lvl="2" indent="-609600"/>
            <a:r>
              <a:rPr lang="en-US" sz="1800" dirty="0">
                <a:hlinkClick r:id="rId3"/>
              </a:rPr>
              <a:t>https://</a:t>
            </a:r>
            <a:r>
              <a:rPr lang="en-US" sz="1800" dirty="0" smtClean="0">
                <a:hlinkClick r:id="rId3"/>
              </a:rPr>
              <a:t>mentor.ieee.org/802.11/dcn/13/11-13-1483-00-00ah-november-2013-tgah-minutes.doc</a:t>
            </a:r>
            <a:endParaRPr lang="en-US" sz="1800" dirty="0" smtClean="0"/>
          </a:p>
          <a:p>
            <a:pPr marL="1009650" lvl="1" indent="-609600"/>
            <a:r>
              <a:rPr lang="en-US" dirty="0"/>
              <a:t>C</a:t>
            </a:r>
            <a:r>
              <a:rPr lang="en-US" dirty="0" smtClean="0"/>
              <a:t>onference call minutes</a:t>
            </a:r>
          </a:p>
          <a:p>
            <a:pPr marL="1352550" lvl="2" indent="-609600"/>
            <a:r>
              <a:rPr lang="en-US" sz="1800" dirty="0">
                <a:hlinkClick r:id="rId4"/>
              </a:rPr>
              <a:t>https://</a:t>
            </a:r>
            <a:r>
              <a:rPr lang="en-US" sz="1800" dirty="0" smtClean="0">
                <a:hlinkClick r:id="rId4"/>
              </a:rPr>
              <a:t>mentor.ieee.org/802.11/dcn/13/11-13-1528-01-00ah-december-11th-tgah-teleconference-minutes.doc</a:t>
            </a:r>
            <a:endParaRPr lang="en-US" sz="1800" dirty="0" smtClean="0"/>
          </a:p>
          <a:p>
            <a:pPr marL="1352550" lvl="2" indent="-609600"/>
            <a:r>
              <a:rPr lang="en-US" sz="1800" dirty="0">
                <a:hlinkClick r:id="rId5"/>
              </a:rPr>
              <a:t>https://</a:t>
            </a:r>
            <a:r>
              <a:rPr lang="en-US" sz="1800" dirty="0" smtClean="0">
                <a:hlinkClick r:id="rId5"/>
              </a:rPr>
              <a:t>mentor.ieee.org/802.11/dcn/14/11-14-0007-00-00ah-december-18th-tgah-teleconference-minutes.doc</a:t>
            </a:r>
            <a:endParaRPr lang="en-US" sz="1800" dirty="0" smtClean="0"/>
          </a:p>
          <a:p>
            <a:pPr marL="1352550" lvl="2" indent="-609600"/>
            <a:r>
              <a:rPr lang="en-US" sz="1800" dirty="0">
                <a:hlinkClick r:id="rId6"/>
              </a:rPr>
              <a:t>https://</a:t>
            </a:r>
            <a:r>
              <a:rPr lang="en-US" sz="1800" dirty="0" smtClean="0">
                <a:hlinkClick r:id="rId6"/>
              </a:rPr>
              <a:t>mentor.ieee.org/802.11/dcn/14/11-14-0042-01-00ah-january-8th-tgah-teleconference-minutes.doc</a:t>
            </a:r>
            <a:endParaRPr lang="en-US" sz="1800" dirty="0" smtClean="0"/>
          </a:p>
          <a:p>
            <a:pPr marL="1352550" lvl="2" indent="-609600"/>
            <a:r>
              <a:rPr lang="en-US" sz="1800" dirty="0" smtClean="0"/>
              <a:t>TBD (The minutes for January 15</a:t>
            </a:r>
            <a:r>
              <a:rPr lang="en-US" sz="1800" baseline="30000" dirty="0" smtClean="0"/>
              <a:t>th</a:t>
            </a:r>
            <a:r>
              <a:rPr lang="en-US" sz="1800" dirty="0" smtClean="0"/>
              <a:t> has not uploaded yet)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IEEE 802.11ah </a:t>
            </a:r>
            <a:r>
              <a:rPr lang="en-US" altLang="ko-KR" dirty="0" smtClean="0"/>
              <a:t>Agenda cont.</a:t>
            </a:r>
            <a:endParaRPr lang="ko-KR" altLang="en-US" dirty="0"/>
          </a:p>
        </p:txBody>
      </p:sp>
      <p:sp>
        <p:nvSpPr>
          <p:cNvPr id="3" name="내용 개체 틀 2"/>
          <p:cNvSpPr>
            <a:spLocks noGrp="1"/>
          </p:cNvSpPr>
          <p:nvPr>
            <p:ph idx="1"/>
          </p:nvPr>
        </p:nvSpPr>
        <p:spPr/>
        <p:txBody>
          <a:bodyPr/>
          <a:lstStyle/>
          <a:p>
            <a:pPr marL="609600" indent="-609600"/>
            <a:r>
              <a:rPr lang="en-US" altLang="ko-KR" dirty="0" smtClean="0"/>
              <a:t>Call </a:t>
            </a:r>
            <a:r>
              <a:rPr lang="en-US" altLang="ko-KR" dirty="0"/>
              <a:t>for </a:t>
            </a:r>
            <a:r>
              <a:rPr lang="en-US" altLang="ko-KR" dirty="0" err="1"/>
              <a:t>TGah</a:t>
            </a:r>
            <a:r>
              <a:rPr lang="en-US" altLang="ko-KR" dirty="0"/>
              <a:t> chair </a:t>
            </a:r>
            <a:r>
              <a:rPr lang="en-US" altLang="ko-KR" dirty="0" smtClean="0"/>
              <a:t>nomination </a:t>
            </a:r>
          </a:p>
          <a:p>
            <a:pPr marL="609600" indent="-609600"/>
            <a:r>
              <a:rPr lang="en-US" altLang="ko-KR" dirty="0" smtClean="0"/>
              <a:t>Address </a:t>
            </a:r>
            <a:r>
              <a:rPr lang="en-US" altLang="ko-KR" dirty="0"/>
              <a:t>Letter Ballot comments</a:t>
            </a:r>
          </a:p>
          <a:p>
            <a:pPr marL="1009650" lvl="1" indent="-609600"/>
            <a:r>
              <a:rPr lang="en-US" altLang="ko-KR" dirty="0"/>
              <a:t>Call for submissions to address Letter Ballot for </a:t>
            </a:r>
            <a:r>
              <a:rPr lang="en-US" altLang="ko-KR" dirty="0" smtClean="0"/>
              <a:t>comments</a:t>
            </a:r>
          </a:p>
          <a:p>
            <a:pPr marL="609600" indent="-609600"/>
            <a:r>
              <a:rPr lang="en-US" altLang="ko-KR" dirty="0" smtClean="0"/>
              <a:t>Motion </a:t>
            </a:r>
            <a:r>
              <a:rPr lang="en-US" altLang="ko-KR" dirty="0"/>
              <a:t>for draft </a:t>
            </a:r>
            <a:r>
              <a:rPr lang="en-US" altLang="ko-KR" dirty="0" smtClean="0"/>
              <a:t>text</a:t>
            </a:r>
          </a:p>
          <a:p>
            <a:pPr marL="1009650" lvl="1" indent="-609600"/>
            <a:r>
              <a:rPr lang="en-US" altLang="ko-KR" dirty="0" smtClean="0"/>
              <a:t>Motion for submissions discussed on the conference calls (</a:t>
            </a:r>
            <a:r>
              <a:rPr lang="en-US" altLang="ko-KR" u="sng" dirty="0" smtClean="0"/>
              <a:t>scheduled on Wednesday AM1</a:t>
            </a:r>
            <a:r>
              <a:rPr lang="en-US" altLang="ko-KR" dirty="0" smtClean="0"/>
              <a:t>)</a:t>
            </a:r>
          </a:p>
          <a:p>
            <a:pPr marL="1009650" lvl="1" indent="-609600"/>
            <a:r>
              <a:rPr lang="en-US" altLang="ko-KR" dirty="0"/>
              <a:t>Motion for submissions discussed on </a:t>
            </a:r>
            <a:r>
              <a:rPr lang="en-US" altLang="ko-KR" dirty="0" smtClean="0"/>
              <a:t>January F2F meeting </a:t>
            </a:r>
            <a:r>
              <a:rPr lang="en-US" altLang="ko-KR" dirty="0"/>
              <a:t>(</a:t>
            </a:r>
            <a:r>
              <a:rPr lang="en-US" altLang="ko-KR" u="sng" dirty="0"/>
              <a:t>scheduled on </a:t>
            </a:r>
            <a:r>
              <a:rPr lang="en-US" altLang="ko-KR" u="sng" dirty="0" smtClean="0"/>
              <a:t>Thursday PM2</a:t>
            </a:r>
            <a:r>
              <a:rPr lang="en-US" altLang="ko-KR" dirty="0" smtClean="0"/>
              <a:t>)</a:t>
            </a:r>
          </a:p>
          <a:p>
            <a:pPr marL="609600" indent="-609600"/>
            <a:r>
              <a:rPr lang="en-US" altLang="ko-KR" dirty="0" smtClean="0"/>
              <a:t>Conference </a:t>
            </a:r>
            <a:r>
              <a:rPr lang="en-US" altLang="ko-KR" dirty="0"/>
              <a:t>call plan</a:t>
            </a:r>
          </a:p>
          <a:p>
            <a:pPr marL="609600" indent="-609600"/>
            <a:r>
              <a:rPr lang="en-US" altLang="ko-KR" dirty="0"/>
              <a:t>Timeline review</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p:txBody>
          <a:bodyPr/>
          <a:lstStyle/>
          <a:p>
            <a:pPr>
              <a:defRPr/>
            </a:pPr>
            <a:r>
              <a:rPr lang="en-US" smtClean="0"/>
              <a:t>David Halasz (Qualcomm)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241468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IEEE 802.11ah Agenda cont.</a:t>
            </a:r>
            <a:endParaRPr lang="en-US" dirty="0"/>
          </a:p>
        </p:txBody>
      </p:sp>
      <p:sp>
        <p:nvSpPr>
          <p:cNvPr id="3" name="Content Placeholder 2"/>
          <p:cNvSpPr>
            <a:spLocks noGrp="1"/>
          </p:cNvSpPr>
          <p:nvPr>
            <p:ph idx="1"/>
          </p:nvPr>
        </p:nvSpPr>
        <p:spPr/>
        <p:txBody>
          <a:bodyPr/>
          <a:lstStyle/>
          <a:p>
            <a:r>
              <a:rPr lang="en-US" dirty="0" smtClean="0"/>
              <a:t>MAC/PHY sub groups </a:t>
            </a:r>
            <a:br>
              <a:rPr lang="en-US" dirty="0" smtClean="0"/>
            </a:br>
            <a:r>
              <a:rPr lang="en-US" dirty="0" smtClean="0"/>
              <a:t>(</a:t>
            </a:r>
            <a:r>
              <a:rPr lang="en-US" altLang="ko-KR" dirty="0"/>
              <a:t>Tuesday </a:t>
            </a:r>
            <a:r>
              <a:rPr lang="en-US" altLang="ko-KR" dirty="0" smtClean="0"/>
              <a:t>AM1 and PM1, Wednesday PM1) </a:t>
            </a:r>
            <a:endParaRPr lang="en-US" dirty="0" smtClean="0"/>
          </a:p>
          <a:p>
            <a:pPr lvl="1"/>
            <a:r>
              <a:rPr lang="en-US" dirty="0" smtClean="0"/>
              <a:t>Ron Porat – PHY Sub group chair</a:t>
            </a:r>
          </a:p>
          <a:p>
            <a:pPr lvl="1"/>
            <a:r>
              <a:rPr lang="en-US" dirty="0" smtClean="0"/>
              <a:t>Yong Liu – MAC Sub group chair </a:t>
            </a:r>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Call for </a:t>
            </a:r>
            <a:r>
              <a:rPr lang="en-US" altLang="ko-KR" dirty="0" err="1"/>
              <a:t>TGah</a:t>
            </a:r>
            <a:r>
              <a:rPr lang="en-US" altLang="ko-KR" dirty="0"/>
              <a:t> chair </a:t>
            </a:r>
            <a:r>
              <a:rPr lang="en-US" altLang="ko-KR" dirty="0" smtClean="0"/>
              <a:t>nomination</a:t>
            </a:r>
            <a:endParaRPr lang="ko-KR" altLang="en-US" dirty="0"/>
          </a:p>
        </p:txBody>
      </p:sp>
      <p:sp>
        <p:nvSpPr>
          <p:cNvPr id="3" name="내용 개체 틀 2"/>
          <p:cNvSpPr>
            <a:spLocks noGrp="1"/>
          </p:cNvSpPr>
          <p:nvPr>
            <p:ph idx="1"/>
          </p:nvPr>
        </p:nvSpPr>
        <p:spPr/>
        <p:txBody>
          <a:bodyPr/>
          <a:lstStyle/>
          <a:p>
            <a:r>
              <a:rPr lang="en-US" altLang="ko-KR" dirty="0" smtClean="0"/>
              <a:t>WG chair have issued a call for </a:t>
            </a:r>
            <a:r>
              <a:rPr lang="en-US" altLang="ko-KR" dirty="0" err="1" smtClean="0"/>
              <a:t>TGah</a:t>
            </a:r>
            <a:r>
              <a:rPr lang="en-US" altLang="ko-KR" dirty="0" smtClean="0"/>
              <a:t> chair </a:t>
            </a:r>
            <a:endParaRPr lang="en-US" altLang="ko-KR" dirty="0" smtClean="0"/>
          </a:p>
          <a:p>
            <a:pPr lvl="1"/>
            <a:r>
              <a:rPr lang="en-US" altLang="ko-KR" dirty="0" smtClean="0"/>
              <a:t>Current </a:t>
            </a:r>
            <a:r>
              <a:rPr lang="en-US" altLang="ko-KR" dirty="0" smtClean="0"/>
              <a:t>nominees : </a:t>
            </a:r>
            <a:r>
              <a:rPr lang="en-US" altLang="ko-KR" dirty="0" err="1" smtClean="0"/>
              <a:t>Yongho</a:t>
            </a:r>
            <a:r>
              <a:rPr lang="en-US" altLang="ko-KR" dirty="0" smtClean="0"/>
              <a:t> </a:t>
            </a:r>
            <a:r>
              <a:rPr lang="en-US" altLang="ko-KR" dirty="0" err="1" smtClean="0"/>
              <a:t>Seok</a:t>
            </a:r>
            <a:r>
              <a:rPr lang="en-US" altLang="ko-KR" dirty="0" smtClean="0"/>
              <a:t> (LG Electronics) </a:t>
            </a:r>
          </a:p>
          <a:p>
            <a:pPr lvl="1"/>
            <a:endParaRPr lang="en-US" altLang="ko-KR" dirty="0"/>
          </a:p>
          <a:p>
            <a:r>
              <a:rPr lang="en-US" altLang="ko-KR" dirty="0" smtClean="0"/>
              <a:t>Discussion on the process</a:t>
            </a:r>
          </a:p>
          <a:p>
            <a:pPr lvl="1"/>
            <a:r>
              <a:rPr lang="en-US" altLang="ko-KR" dirty="0" smtClean="0"/>
              <a:t>An election date? </a:t>
            </a:r>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p:txBody>
          <a:bodyPr/>
          <a:lstStyle/>
          <a:p>
            <a:pPr>
              <a:defRPr/>
            </a:pPr>
            <a:r>
              <a:rPr lang="en-US" smtClean="0"/>
              <a:t>David Halasz (Qualcomm)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74034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LB200-PHY-Resolution-Clause-24_3_6 (11-14/0060r0, Ken)</a:t>
            </a:r>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solidFill>
                  <a:schemeClr val="accent1"/>
                </a:solidFill>
              </a:rPr>
              <a:t>Comment </a:t>
            </a:r>
            <a:r>
              <a:rPr lang="en-US" altLang="ko-KR" dirty="0" err="1">
                <a:solidFill>
                  <a:schemeClr val="accent1"/>
                </a:solidFill>
              </a:rPr>
              <a:t>TGah</a:t>
            </a:r>
            <a:r>
              <a:rPr lang="en-US" altLang="ko-KR" dirty="0">
                <a:solidFill>
                  <a:schemeClr val="accent1"/>
                </a:solidFill>
              </a:rPr>
              <a:t> D1.0 Comment Resolutions for </a:t>
            </a:r>
            <a:r>
              <a:rPr lang="en-US" altLang="ko-KR" dirty="0" err="1">
                <a:solidFill>
                  <a:schemeClr val="accent1"/>
                </a:solidFill>
              </a:rPr>
              <a:t>Subclause</a:t>
            </a:r>
            <a:r>
              <a:rPr lang="en-US" altLang="ko-KR" dirty="0">
                <a:solidFill>
                  <a:schemeClr val="accent1"/>
                </a:solidFill>
              </a:rPr>
              <a:t> </a:t>
            </a:r>
            <a:r>
              <a:rPr lang="en-US" altLang="ko-KR" dirty="0" smtClean="0">
                <a:solidFill>
                  <a:schemeClr val="accent1"/>
                </a:solidFill>
              </a:rPr>
              <a:t>8.4.1.6 </a:t>
            </a:r>
            <a:r>
              <a:rPr lang="en-US" altLang="ko-KR" dirty="0">
                <a:solidFill>
                  <a:schemeClr val="accent1"/>
                </a:solidFill>
              </a:rPr>
              <a:t>(</a:t>
            </a:r>
            <a:r>
              <a:rPr lang="en-US" altLang="ko-KR" dirty="0" smtClean="0">
                <a:solidFill>
                  <a:schemeClr val="accent1"/>
                </a:solidFill>
              </a:rPr>
              <a:t>11-14/0033r1, </a:t>
            </a:r>
            <a:r>
              <a:rPr lang="en-US" altLang="ko-KR" dirty="0">
                <a:solidFill>
                  <a:schemeClr val="accent1"/>
                </a:solidFill>
              </a:rPr>
              <a:t>Yuan</a:t>
            </a:r>
            <a:r>
              <a:rPr lang="en-US" altLang="ko-KR" dirty="0" smtClean="0">
                <a:solidFill>
                  <a:schemeClr val="accent1"/>
                </a:solidFill>
              </a:rPr>
              <a:t>) – not finished on the last conference call</a:t>
            </a:r>
            <a:endParaRPr lang="en-US" dirty="0" smtClean="0">
              <a:solidFill>
                <a:schemeClr val="accent1"/>
              </a:solidFill>
            </a:endParaRPr>
          </a:p>
          <a:p>
            <a:pPr lvl="1"/>
            <a:r>
              <a:rPr lang="en-US" altLang="ko-KR" dirty="0"/>
              <a:t>LB 200 Comment Resolutions for </a:t>
            </a:r>
            <a:r>
              <a:rPr lang="en-US" altLang="ko-KR" dirty="0" err="1"/>
              <a:t>Subclause</a:t>
            </a:r>
            <a:r>
              <a:rPr lang="en-US" altLang="ko-KR" dirty="0"/>
              <a:t> 9.42.5 </a:t>
            </a:r>
            <a:r>
              <a:rPr lang="en-US" altLang="ko-KR" dirty="0" smtClean="0"/>
              <a:t>(</a:t>
            </a:r>
            <a:r>
              <a:rPr lang="en-US" dirty="0" smtClean="0"/>
              <a:t>11-14/0034r0, Yuan)</a:t>
            </a:r>
          </a:p>
          <a:p>
            <a:pPr lvl="1"/>
            <a:r>
              <a:rPr lang="en-US" altLang="ko-KR" dirty="0"/>
              <a:t>LB 200 comment resolution for </a:t>
            </a:r>
            <a:r>
              <a:rPr lang="en-US" altLang="ko-KR" dirty="0" smtClean="0"/>
              <a:t>8.4.2.170b (</a:t>
            </a:r>
            <a:r>
              <a:rPr lang="en-US" dirty="0" smtClean="0"/>
              <a:t>11-14/0035r0, Yuan)</a:t>
            </a:r>
          </a:p>
          <a:p>
            <a:pPr lvl="1"/>
            <a:r>
              <a:rPr lang="en-US" dirty="0" err="1" smtClean="0"/>
              <a:t>TGah</a:t>
            </a:r>
            <a:r>
              <a:rPr lang="en-US" dirty="0" smtClean="0"/>
              <a:t> </a:t>
            </a:r>
            <a:r>
              <a:rPr lang="en-US" dirty="0"/>
              <a:t>Comment Resolutions for </a:t>
            </a:r>
            <a:r>
              <a:rPr lang="en-US" dirty="0" err="1"/>
              <a:t>Subclause</a:t>
            </a:r>
            <a:r>
              <a:rPr lang="en-US" dirty="0"/>
              <a:t> 9.42.3 and </a:t>
            </a:r>
            <a:r>
              <a:rPr lang="en-US" dirty="0" smtClean="0"/>
              <a:t>9.42.4 (11-14/0054r0, </a:t>
            </a:r>
            <a:r>
              <a:rPr lang="en-US" dirty="0" err="1" smtClean="0"/>
              <a:t>Shoukang</a:t>
            </a:r>
            <a:r>
              <a:rPr lang="en-US" dirty="0" smtClean="0"/>
              <a:t>) </a:t>
            </a:r>
          </a:p>
          <a:p>
            <a:pPr lvl="1"/>
            <a:r>
              <a:rPr lang="en-US" dirty="0" smtClean="0"/>
              <a:t>LB </a:t>
            </a:r>
            <a:r>
              <a:rPr lang="en-US" dirty="0"/>
              <a:t>200 Comment Resolutions for 10.3.8 and </a:t>
            </a:r>
            <a:r>
              <a:rPr lang="en-US" dirty="0" smtClean="0"/>
              <a:t>8.4.2.170m (11-14/0071r0, </a:t>
            </a:r>
            <a:r>
              <a:rPr lang="en-US" dirty="0" err="1" smtClean="0"/>
              <a:t>Shoukang</a:t>
            </a:r>
            <a:r>
              <a:rPr lang="en-US" dirty="0" smtClean="0"/>
              <a:t>)</a:t>
            </a:r>
          </a:p>
          <a:p>
            <a:pPr lvl="1"/>
            <a:r>
              <a:rPr lang="en-US" dirty="0" smtClean="0"/>
              <a:t>LB </a:t>
            </a:r>
            <a:r>
              <a:rPr lang="en-US" dirty="0"/>
              <a:t>200 Comment Resolution for Clauses 8.4.2.170c and </a:t>
            </a:r>
            <a:r>
              <a:rPr lang="en-US" dirty="0" smtClean="0"/>
              <a:t>9.45 (11-14/0090r</a:t>
            </a:r>
            <a:r>
              <a:rPr lang="en-US" dirty="0"/>
              <a:t>, </a:t>
            </a:r>
            <a:r>
              <a:rPr lang="en-US" dirty="0" err="1" smtClean="0"/>
              <a:t>Chittabrata</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545432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lb200-cid-2165-comment-resolution </a:t>
            </a:r>
            <a:r>
              <a:rPr lang="en-US" altLang="ko-KR" dirty="0"/>
              <a:t>(</a:t>
            </a:r>
            <a:r>
              <a:rPr lang="en-US" altLang="ko-KR" dirty="0" smtClean="0"/>
              <a:t>11-14/0069r0</a:t>
            </a:r>
            <a:r>
              <a:rPr lang="en-US" altLang="ko-KR" dirty="0"/>
              <a:t>, </a:t>
            </a:r>
            <a:r>
              <a:rPr lang="en-US" altLang="ko-KR" dirty="0" err="1" smtClean="0"/>
              <a:t>Yongho</a:t>
            </a:r>
            <a:r>
              <a:rPr lang="en-US" altLang="ko-KR" dirty="0" smtClean="0"/>
              <a:t>)</a:t>
            </a:r>
          </a:p>
          <a:p>
            <a:pPr lvl="1"/>
            <a:r>
              <a:rPr lang="en-US" altLang="ko-KR" dirty="0" smtClean="0"/>
              <a:t>lb200-clause-9-47-4-comment-resolution (11-14/0076r0, </a:t>
            </a:r>
            <a:r>
              <a:rPr lang="en-US" altLang="ko-KR" dirty="0" err="1" smtClean="0"/>
              <a:t>Yongho</a:t>
            </a:r>
            <a:r>
              <a:rPr lang="en-US" altLang="ko-KR" dirty="0" smtClean="0"/>
              <a:t>)</a:t>
            </a:r>
          </a:p>
          <a:p>
            <a:pPr lvl="1"/>
            <a:r>
              <a:rPr lang="en-US" altLang="ko-KR" dirty="0" smtClean="0"/>
              <a:t>LB200-MAC-Resolution-Clause-8_7_4 (11-14/0040r0, Alfred) </a:t>
            </a:r>
            <a:endParaRPr lang="en-US" altLang="ko-KR" dirty="0"/>
          </a:p>
          <a:p>
            <a:pPr lvl="1"/>
            <a:r>
              <a:rPr lang="en-US" altLang="ko-KR" dirty="0" smtClean="0"/>
              <a:t>LB200-MAC-Resolution-Clause-8_3_4_2 (11-14/0039r0, Alfred) </a:t>
            </a:r>
            <a:endParaRPr lang="en-US" altLang="ko-KR" dirty="0"/>
          </a:p>
          <a:p>
            <a:pPr lvl="1"/>
            <a:r>
              <a:rPr lang="en-US" altLang="ko-KR" dirty="0" smtClean="0"/>
              <a:t>MAC-Resolution-Clause-8_2_5 (11-14/0038r0, Alfred)</a:t>
            </a:r>
            <a:endParaRPr lang="en-US" altLang="ko-KR" dirty="0"/>
          </a:p>
          <a:p>
            <a:pPr lvl="1"/>
            <a:r>
              <a:rPr lang="en-US" altLang="ko-KR" dirty="0" smtClean="0"/>
              <a:t>LB200-MAC-Resolution-10_47_2a (11-14/0037r0, </a:t>
            </a:r>
            <a:r>
              <a:rPr lang="en-US" altLang="ko-KR" dirty="0"/>
              <a:t>Alfred</a:t>
            </a:r>
            <a:r>
              <a:rPr lang="en-US" altLang="ko-KR" dirty="0" smtClean="0"/>
              <a:t>) </a:t>
            </a:r>
          </a:p>
          <a:p>
            <a:pPr lvl="1"/>
            <a:r>
              <a:rPr lang="en-US" altLang="ko-KR" dirty="0" err="1" smtClean="0"/>
              <a:t>TGah</a:t>
            </a:r>
            <a:r>
              <a:rPr lang="en-US" altLang="ko-KR" dirty="0" smtClean="0"/>
              <a:t> </a:t>
            </a:r>
            <a:r>
              <a:rPr lang="en-US" altLang="ko-KR" dirty="0"/>
              <a:t>LB200-MAC-Resolution-Clause-9_3_2_5a_and_9_3_2_6 </a:t>
            </a:r>
            <a:r>
              <a:rPr lang="en-US" altLang="ko-KR" dirty="0" smtClean="0"/>
              <a:t>(11-14/0081r0, Alfred) </a:t>
            </a:r>
            <a:endParaRPr lang="en-US" altLang="ko-KR" dirty="0"/>
          </a:p>
          <a:p>
            <a:pPr lvl="1"/>
            <a:r>
              <a:rPr lang="en-US" altLang="ko-KR" dirty="0" err="1" smtClean="0"/>
              <a:t>TGah</a:t>
            </a:r>
            <a:r>
              <a:rPr lang="en-US" altLang="ko-KR" dirty="0" smtClean="0"/>
              <a:t> </a:t>
            </a:r>
            <a:r>
              <a:rPr lang="en-US" altLang="ko-KR" dirty="0"/>
              <a:t>LB200-MAC-Resolution-Clause-11 </a:t>
            </a:r>
            <a:r>
              <a:rPr lang="en-US" altLang="ko-KR" dirty="0" smtClean="0"/>
              <a:t>(11-14/0080r0, Alfred) </a:t>
            </a:r>
            <a:endParaRPr lang="en-US" altLang="ko-KR" dirty="0"/>
          </a:p>
          <a:p>
            <a:pPr lvl="1"/>
            <a:r>
              <a:rPr lang="en-US" altLang="ko-KR" dirty="0" err="1"/>
              <a:t>TGah</a:t>
            </a:r>
            <a:r>
              <a:rPr lang="en-US" altLang="ko-KR" dirty="0"/>
              <a:t> LB200-MAC-Resolution-Clause-9_40a (11-14/0079r0, Alfred)</a:t>
            </a:r>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92728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LB200-MAC-Resolution-Clause-9_20_2_4</a:t>
            </a:r>
            <a:r>
              <a:rPr lang="en-US" altLang="ko-KR" dirty="0"/>
              <a:t>+ </a:t>
            </a:r>
            <a:r>
              <a:rPr lang="en-US" altLang="ko-KR" dirty="0" smtClean="0"/>
              <a:t>(11-14/0075r0, Alfred) </a:t>
            </a:r>
            <a:endParaRPr lang="en-US" altLang="ko-KR" dirty="0"/>
          </a:p>
          <a:p>
            <a:pPr lvl="1"/>
            <a:r>
              <a:rPr lang="en-US" altLang="ko-KR" dirty="0" smtClean="0"/>
              <a:t>LB200-MAC-Resolution-Clause-9_3_2_9a (11-14/0074r0, Alfred) </a:t>
            </a:r>
            <a:endParaRPr lang="en-US" altLang="ko-KR" dirty="0"/>
          </a:p>
          <a:p>
            <a:pPr lvl="1"/>
            <a:r>
              <a:rPr lang="en-US" altLang="ko-KR" dirty="0" smtClean="0"/>
              <a:t>LB200-MAC-Resolution-10_2_2_2 (11-14/0073r0, Alfred) </a:t>
            </a:r>
            <a:endParaRPr lang="en-US" altLang="ko-KR" dirty="0"/>
          </a:p>
          <a:p>
            <a:pPr lvl="1"/>
            <a:r>
              <a:rPr lang="en-US" altLang="ko-KR" dirty="0" smtClean="0"/>
              <a:t>LB200-MAC-Resolution-10_46 (11-14/0072r0, Alfred)</a:t>
            </a:r>
            <a:endParaRPr lang="en-US" altLang="ko-KR" dirty="0"/>
          </a:p>
          <a:p>
            <a:pPr lvl="1"/>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549650831"/>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3292</TotalTime>
  <Words>1095</Words>
  <Application>Microsoft Office PowerPoint</Application>
  <PresentationFormat>화면 슬라이드 쇼(4:3)</PresentationFormat>
  <Paragraphs>228</Paragraphs>
  <Slides>23</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25" baseType="lpstr">
      <vt:lpstr>802-11-PathProtection</vt:lpstr>
      <vt:lpstr>Document</vt:lpstr>
      <vt:lpstr>IEEE 802.11ah Sub 1 GHz license-exempt operation Agenda for January 2014</vt:lpstr>
      <vt:lpstr>IEEE 802.11ah Agenda</vt:lpstr>
      <vt:lpstr>IEEE 802.11ah Agenda cont.</vt:lpstr>
      <vt:lpstr>IEEE 802.11ah Agenda cont.</vt:lpstr>
      <vt:lpstr>Call for TGah chair nomination</vt:lpstr>
      <vt:lpstr>Submissions (Monday PM1)</vt:lpstr>
      <vt:lpstr>Submissions (Monday PM1)</vt:lpstr>
      <vt:lpstr>Submissions (Monday PM1)</vt:lpstr>
      <vt:lpstr>Submissions (Monday PM1)</vt:lpstr>
      <vt:lpstr>Submissions cont. (Tuesday AM1)</vt:lpstr>
      <vt:lpstr>Submissions cont. (Tuesday PM1)</vt:lpstr>
      <vt:lpstr>Submissions cont. (Wednesday AM1)</vt:lpstr>
      <vt:lpstr>Submissions cont. (Wednesday PM1)</vt:lpstr>
      <vt:lpstr>Submissions cont.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361</cp:revision>
  <cp:lastPrinted>1998-02-10T13:28:06Z</cp:lastPrinted>
  <dcterms:created xsi:type="dcterms:W3CDTF">2009-11-09T00:32:22Z</dcterms:created>
  <dcterms:modified xsi:type="dcterms:W3CDTF">2014-01-20T02:30:17Z</dcterms:modified>
</cp:coreProperties>
</file>