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95" r:id="rId4"/>
    <p:sldId id="287" r:id="rId5"/>
    <p:sldId id="291" r:id="rId6"/>
    <p:sldId id="293" r:id="rId7"/>
    <p:sldId id="296" r:id="rId8"/>
    <p:sldId id="297" r:id="rId9"/>
    <p:sldId id="298" r:id="rId10"/>
    <p:sldId id="299" r:id="rId11"/>
    <p:sldId id="300" r:id="rId12"/>
    <p:sldId id="294"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4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2014-01-13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184"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1179573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117957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105933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a:t>
            </a:r>
            <a:r>
              <a:rPr lang="en-US" dirty="0" smtClean="0"/>
              <a:t>minutes</a:t>
            </a:r>
          </a:p>
          <a:p>
            <a:pPr marL="1352550" lvl="2" indent="-609600"/>
            <a:r>
              <a:rPr lang="en-US" sz="1800" dirty="0">
                <a:hlinkClick r:id="rId3"/>
              </a:rPr>
              <a:t>https://</a:t>
            </a:r>
            <a:r>
              <a:rPr lang="en-US" sz="1800" dirty="0" smtClean="0">
                <a:hlinkClick r:id="rId3"/>
              </a:rPr>
              <a:t>mentor.ieee.org/802.11/dcn/13/11-13-1483-00-00ah-november-2013-tgah-minutes.doc</a:t>
            </a:r>
            <a:endParaRPr lang="en-US" sz="1800" dirty="0" smtClean="0"/>
          </a:p>
          <a:p>
            <a:pPr marL="1009650" lvl="1" indent="-609600"/>
            <a:r>
              <a:rPr lang="en-US" dirty="0"/>
              <a:t>C</a:t>
            </a:r>
            <a:r>
              <a:rPr lang="en-US" dirty="0" smtClean="0"/>
              <a:t>onference call </a:t>
            </a:r>
            <a:r>
              <a:rPr lang="en-US" dirty="0" smtClean="0"/>
              <a:t>minutes</a:t>
            </a:r>
          </a:p>
          <a:p>
            <a:pPr marL="1352550" lvl="2" indent="-609600"/>
            <a:r>
              <a:rPr lang="en-US" sz="1800" dirty="0">
                <a:hlinkClick r:id="rId4"/>
              </a:rPr>
              <a:t>https://</a:t>
            </a:r>
            <a:r>
              <a:rPr lang="en-US" sz="1800" dirty="0" smtClean="0">
                <a:hlinkClick r:id="rId4"/>
              </a:rPr>
              <a:t>mentor.ieee.org/802.11/dcn/13/11-13-1528-01-00ah-december-11th-tgah-teleconference-minutes.doc</a:t>
            </a:r>
            <a:endParaRPr lang="en-US" sz="1800" dirty="0" smtClean="0"/>
          </a:p>
          <a:p>
            <a:pPr marL="1352550" lvl="2" indent="-609600"/>
            <a:r>
              <a:rPr lang="en-US" sz="1800" dirty="0">
                <a:hlinkClick r:id="rId5"/>
              </a:rPr>
              <a:t>https://</a:t>
            </a:r>
            <a:r>
              <a:rPr lang="en-US" sz="1800" dirty="0" smtClean="0">
                <a:hlinkClick r:id="rId5"/>
              </a:rPr>
              <a:t>mentor.ieee.org/802.11/dcn/14/11-14-0007-00-00ah-december-18th-tgah-teleconference-minutes.doc</a:t>
            </a:r>
            <a:endParaRPr lang="en-US" dirty="0" smtClean="0"/>
          </a:p>
          <a:p>
            <a:pPr marL="609600" indent="-609600"/>
            <a:r>
              <a:rPr lang="en-US" dirty="0" smtClean="0"/>
              <a:t>Address Letter Ballot comments</a:t>
            </a:r>
          </a:p>
          <a:p>
            <a:pPr marL="1009650" lvl="1" indent="-609600"/>
            <a:r>
              <a:rPr lang="en-US" dirty="0" smtClean="0"/>
              <a:t>Call for submissions to address Letter Ballot for comments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a:t>Call for submissions</a:t>
            </a:r>
          </a:p>
          <a:p>
            <a:pPr marL="609600" indent="-609600"/>
            <a:r>
              <a:rPr lang="en-US" altLang="ko-KR" dirty="0"/>
              <a:t>Motion for draft text</a:t>
            </a:r>
          </a:p>
          <a:p>
            <a:pPr marL="609600" indent="-609600"/>
            <a:r>
              <a:rPr lang="en-US" altLang="ko-KR" dirty="0"/>
              <a:t>Conference 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a:t>
            </a:r>
          </a:p>
          <a:p>
            <a:pPr lvl="1"/>
            <a:r>
              <a:rPr lang="en-US" dirty="0" smtClean="0"/>
              <a:t>Ron Porat – PHY Sub group chair</a:t>
            </a:r>
          </a:p>
          <a:p>
            <a:pPr lvl="1"/>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2280868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r>
              <a:rPr lang="en-US" dirty="0" smtClean="0"/>
              <a:t>. (Tuesday AM1)</a:t>
            </a:r>
            <a:endParaRPr lang="en-US" dirty="0"/>
          </a:p>
        </p:txBody>
      </p:sp>
      <p:sp>
        <p:nvSpPr>
          <p:cNvPr id="3" name="Content Placeholder 2"/>
          <p:cNvSpPr>
            <a:spLocks noGrp="1"/>
          </p:cNvSpPr>
          <p:nvPr>
            <p:ph idx="1"/>
          </p:nvPr>
        </p:nvSpPr>
        <p:spPr/>
        <p:txBody>
          <a:bodyPr/>
          <a:lstStyle/>
          <a:p>
            <a:r>
              <a:rPr lang="en-US" altLang="ko-KR" dirty="0"/>
              <a:t>MAC/PHY sub groups.</a:t>
            </a:r>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20643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(Tuesday </a:t>
            </a:r>
            <a:r>
              <a:rPr lang="en-US" altLang="ko-KR" dirty="0" smtClean="0"/>
              <a:t>AM2)</a:t>
            </a:r>
            <a:endParaRPr lang="en-US" dirty="0"/>
          </a:p>
        </p:txBody>
      </p:sp>
      <p:sp>
        <p:nvSpPr>
          <p:cNvPr id="3" name="Content Placeholder 2"/>
          <p:cNvSpPr>
            <a:spLocks noGrp="1"/>
          </p:cNvSpPr>
          <p:nvPr>
            <p:ph idx="1"/>
          </p:nvPr>
        </p:nvSpPr>
        <p:spPr/>
        <p:txBody>
          <a:bodyPr/>
          <a:lstStyle/>
          <a:p>
            <a:r>
              <a:rPr lang="en-US" altLang="ko-KR" dirty="0"/>
              <a:t>MAC/PHY sub groups.</a:t>
            </a:r>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2100576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2100576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PM1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MAC/PHY sub groups.</a:t>
            </a:r>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endParaRPr lang="en-US" dirty="0" smtClean="0"/>
          </a:p>
        </p:txBody>
      </p:sp>
    </p:spTree>
    <p:extLst>
      <p:ext uri="{BB962C8B-B14F-4D97-AF65-F5344CB8AC3E}">
        <p14:creationId xmlns:p14="http://schemas.microsoft.com/office/powerpoint/2010/main" val="117957395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3130</TotalTime>
  <Words>698</Words>
  <Application>Microsoft Office PowerPoint</Application>
  <PresentationFormat>화면 슬라이드 쇼(4:3)</PresentationFormat>
  <Paragraphs>167</Paragraphs>
  <Slides>19</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802-11-PathProtection</vt:lpstr>
      <vt:lpstr>Microsoft Word 97 - 2003 Document</vt:lpstr>
      <vt:lpstr>IEEE 802.11ah Sub 1 GHz license-exempt operation Agenda for January 2014</vt:lpstr>
      <vt:lpstr>IEEE 802.11ah Agenda</vt:lpstr>
      <vt:lpstr>IEEE 802.11ah Agenda cont.</vt:lpstr>
      <vt:lpstr>IEEE 802.11ah Agenda</vt:lpstr>
      <vt:lpstr>Submissions (Monday PM1)</vt:lpstr>
      <vt:lpstr>Submissions cont. (Tuesday AM1)</vt:lpstr>
      <vt:lpstr>Submissions cont. (Tuesday AM2)</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349</cp:revision>
  <cp:lastPrinted>1998-02-10T13:28:06Z</cp:lastPrinted>
  <dcterms:created xsi:type="dcterms:W3CDTF">2009-11-09T00:32:22Z</dcterms:created>
  <dcterms:modified xsi:type="dcterms:W3CDTF">2014-01-14T14:03:20Z</dcterms:modified>
</cp:coreProperties>
</file>