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7" r:id="rId4"/>
    <p:sldId id="291" r:id="rId5"/>
    <p:sldId id="293" r:id="rId6"/>
    <p:sldId id="294" r:id="rId7"/>
    <p:sldId id="279" r:id="rId8"/>
    <p:sldId id="286" r:id="rId9"/>
    <p:sldId id="273" r:id="rId10"/>
    <p:sldId id="274" r:id="rId11"/>
    <p:sldId id="275" r:id="rId12"/>
    <p:sldId id="276" r:id="rId13"/>
    <p:sldId id="27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2346" y="-58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January</a:t>
            </a:r>
            <a:r>
              <a:rPr lang="en-US" dirty="0" smtClean="0"/>
              <a:t> 2014</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2013-12-13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1"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a:t>
            </a:r>
            <a:r>
              <a:rPr lang="en-US" dirty="0" smtClean="0"/>
              <a:t> </a:t>
            </a:r>
            <a:r>
              <a:rPr lang="en-US" dirty="0" smtClean="0"/>
              <a:t>meeting minutes</a:t>
            </a:r>
          </a:p>
          <a:p>
            <a:pPr marL="1009650" lvl="1" indent="-609600"/>
            <a:r>
              <a:rPr lang="en-US" dirty="0"/>
              <a:t>C</a:t>
            </a:r>
            <a:r>
              <a:rPr lang="en-US" dirty="0" smtClean="0"/>
              <a:t>onference call minutes</a:t>
            </a:r>
          </a:p>
          <a:p>
            <a:pPr marL="609600" indent="-609600"/>
            <a:r>
              <a:rPr lang="en-US" dirty="0" smtClean="0"/>
              <a:t>Address Letter Ballot comments</a:t>
            </a:r>
          </a:p>
          <a:p>
            <a:pPr marL="1009650" lvl="1" indent="-609600"/>
            <a:r>
              <a:rPr lang="en-US" dirty="0" smtClean="0"/>
              <a:t>Call for submissions to address Letter Ballot for comments</a:t>
            </a:r>
          </a:p>
          <a:p>
            <a:pPr marL="609600" indent="-609600"/>
            <a:r>
              <a:rPr lang="en-US" dirty="0" smtClean="0"/>
              <a:t>Call for submissions</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2014</a:t>
            </a:r>
            <a:endParaRPr lang="en-US" smtClean="0"/>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a:t>
            </a:r>
          </a:p>
          <a:p>
            <a:r>
              <a:rPr lang="en-US" dirty="0" smtClean="0"/>
              <a:t>Ron Porat – PHY Sub group chair</a:t>
            </a:r>
          </a:p>
          <a:p>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05933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3102</TotalTime>
  <Words>557</Words>
  <Application>Microsoft Office PowerPoint</Application>
  <PresentationFormat>On-screen Show (4:3)</PresentationFormat>
  <Paragraphs>137</Paragraphs>
  <Slides>13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802-11-PathProtection</vt:lpstr>
      <vt:lpstr>Document</vt:lpstr>
      <vt:lpstr>IEEE 802.11ah Sub 1 GHz license-exempt operation Agenda for January 2014</vt:lpstr>
      <vt:lpstr>IEEE 802.11ah Agenda</vt:lpstr>
      <vt:lpstr>IEEE 802.11ah Agenda</vt:lpstr>
      <vt:lpstr>Submissions</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346</cp:revision>
  <cp:lastPrinted>1998-02-10T13:28:06Z</cp:lastPrinted>
  <dcterms:created xsi:type="dcterms:W3CDTF">2009-11-09T00:32:22Z</dcterms:created>
  <dcterms:modified xsi:type="dcterms:W3CDTF">2013-12-13T13:40:12Z</dcterms:modified>
</cp:coreProperties>
</file>