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2" r:id="rId17"/>
    <p:sldId id="40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8" d="100"/>
          <a:sy n="88" d="100"/>
        </p:scale>
        <p:origin x="-6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P802.11-13/1504r3</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P802.11-13/1504r3</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endParaRPr lang="en-US" b="0" dirty="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Presentation and Discussion of Submissions</a:t>
            </a:r>
          </a:p>
          <a:p>
            <a:pPr>
              <a:lnSpc>
                <a:spcPct val="80000"/>
              </a:lnSpc>
            </a:pPr>
            <a:r>
              <a:rPr lang="en-US" b="0" dirty="0" smtClean="0"/>
              <a:t>Planning for Joint 802.11ak / 802.1Qbz meeting Thursday 14 November.</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a:t>
            </a:r>
            <a:r>
              <a:rPr lang="en-US" dirty="0" smtClean="0"/>
              <a:t>March 2014 802.11 </a:t>
            </a:r>
            <a:r>
              <a:rPr lang="en-US" dirty="0"/>
              <a:t>meeting on Monday, </a:t>
            </a:r>
            <a:r>
              <a:rPr lang="en-US" dirty="0" smtClean="0"/>
              <a:t>10 February, 24 February, and 10 March at </a:t>
            </a:r>
            <a:r>
              <a:rPr lang="en-US" dirty="0"/>
              <a:t>5pm Eastern US time</a:t>
            </a:r>
            <a:r>
              <a:rPr lang="en-US" dirty="0" smtClean="0"/>
              <a:t>.</a:t>
            </a:r>
          </a:p>
          <a:p>
            <a:pPr>
              <a:lnSpc>
                <a:spcPct val="80000"/>
              </a:lnSpc>
            </a:pPr>
            <a:r>
              <a:rPr lang="en-US" b="0" dirty="0" smtClean="0"/>
              <a:t>Recess until 08:00 Thursday</a:t>
            </a:r>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a:t>IEEE 1905.1a update</a:t>
            </a:r>
          </a:p>
          <a:p>
            <a:pPr>
              <a:lnSpc>
                <a:spcPct val="80000"/>
              </a:lnSpc>
            </a:pPr>
            <a:r>
              <a:rPr lang="en-US" b="0" dirty="0" smtClean="0"/>
              <a:t>Presentation </a:t>
            </a:r>
            <a:r>
              <a:rPr lang="en-US" b="0" dirty="0"/>
              <a:t>and Discussion of Submissions</a:t>
            </a:r>
          </a:p>
          <a:p>
            <a:pPr>
              <a:lnSpc>
                <a:spcPct val="80000"/>
              </a:lnSpc>
            </a:pPr>
            <a:r>
              <a:rPr lang="en-US" b="0" dirty="0" smtClean="0"/>
              <a:t>Scheduling</a:t>
            </a:r>
            <a:endParaRPr lang="en-US" b="0" dirty="0"/>
          </a:p>
          <a:p>
            <a:pPr lvl="1">
              <a:lnSpc>
                <a:spcPct val="80000"/>
              </a:lnSpc>
            </a:pPr>
            <a:r>
              <a:rPr lang="en-US" dirty="0"/>
              <a:t>Joint 802.11ak – 802.1Qbz teleconferences to be 1-hour teleconferences through the March 2014 802.11 meeting on Monday, 10 February, 24 February, and 10 March at 5pm Eastern US time</a:t>
            </a:r>
            <a:r>
              <a:rPr lang="en-US" dirty="0" smtClean="0"/>
              <a:t>.</a:t>
            </a:r>
            <a:endParaRPr lang="en-US" dirty="0"/>
          </a:p>
          <a:p>
            <a:pPr lvl="1">
              <a:lnSpc>
                <a:spcPct val="80000"/>
              </a:lnSpc>
            </a:pPr>
            <a:r>
              <a:rPr lang="en-US" dirty="0"/>
              <a:t>Joint 802.11ak – 802.1Qbz meeting in </a:t>
            </a:r>
            <a:r>
              <a:rPr lang="en-US" dirty="0" smtClean="0"/>
              <a:t>March to </a:t>
            </a:r>
            <a:r>
              <a:rPr lang="en-US" dirty="0"/>
              <a:t>be 08:00 – 10:00 Thursday morning.</a:t>
            </a:r>
          </a:p>
          <a:p>
            <a:pPr lvl="1">
              <a:lnSpc>
                <a:spcPct val="80000"/>
              </a:lnSpc>
            </a:pPr>
            <a:endParaRPr lang="en-US" dirty="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a:t>
            </a:r>
            <a:r>
              <a:rPr lang="en-US" b="0" dirty="0" smtClean="0"/>
              <a:t>session: 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smtClean="0"/>
              <a:t>Approved by unanimous consent.</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20131209”, </a:t>
            </a:r>
            <a:r>
              <a:rPr lang="en-GB" dirty="0"/>
              <a:t>11-13/1508r0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smtClean="0"/>
              <a:t>All approved by unanimous consent.</a:t>
            </a:r>
            <a:endParaRPr lang="en-US" dirty="0"/>
          </a:p>
          <a:p>
            <a:pPr>
              <a:lnSpc>
                <a:spcPct val="80000"/>
              </a:lnSpc>
            </a:pPr>
            <a:r>
              <a:rPr lang="en-US" b="0" dirty="0" smtClean="0"/>
              <a:t>Should </a:t>
            </a:r>
            <a:r>
              <a:rPr lang="en-US" b="0" dirty="0" err="1" smtClean="0"/>
              <a:t>TGak</a:t>
            </a:r>
            <a:r>
              <a:rPr lang="en-US" b="0" dirty="0" smtClean="0"/>
              <a:t> have a Vice Chair?</a:t>
            </a:r>
          </a:p>
          <a:p>
            <a:pPr lvl="1">
              <a:lnSpc>
                <a:spcPct val="80000"/>
              </a:lnSpc>
            </a:pPr>
            <a:r>
              <a:rPr lang="en-US" b="0" dirty="0" smtClean="0"/>
              <a:t>Yes, by unanimous consent.</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r>
              <a:rPr lang="en-US" dirty="0" smtClean="0"/>
              <a:t>”</a:t>
            </a:r>
          </a:p>
          <a:p>
            <a:pPr lvl="1">
              <a:lnSpc>
                <a:spcPct val="80000"/>
              </a:lnSpc>
            </a:pPr>
            <a:r>
              <a:rPr lang="en-US" dirty="0" smtClean="0"/>
              <a:t>Motion: Request WG approval of </a:t>
            </a:r>
            <a:r>
              <a:rPr lang="en-US" dirty="0" err="1" smtClean="0"/>
              <a:t>TGak</a:t>
            </a:r>
            <a:r>
              <a:rPr lang="en-US" dirty="0" smtClean="0"/>
              <a:t> ad hoc meeting in Hawaii at the end of the week before the Waikoloa meeting in May.</a:t>
            </a:r>
          </a:p>
          <a:p>
            <a:pPr lvl="2">
              <a:lnSpc>
                <a:spcPct val="80000"/>
              </a:lnSpc>
            </a:pPr>
            <a:r>
              <a:rPr lang="en-US" dirty="0" smtClean="0"/>
              <a:t>Moved: Dick Roy</a:t>
            </a:r>
          </a:p>
          <a:p>
            <a:pPr lvl="2">
              <a:lnSpc>
                <a:spcPct val="80000"/>
              </a:lnSpc>
            </a:pPr>
            <a:r>
              <a:rPr lang="en-US" dirty="0" smtClean="0"/>
              <a:t>Seconded: Mark Hamilton</a:t>
            </a:r>
          </a:p>
          <a:p>
            <a:pPr lvl="2">
              <a:lnSpc>
                <a:spcPct val="80000"/>
              </a:lnSpc>
            </a:pPr>
            <a:r>
              <a:rPr lang="en-US" dirty="0" smtClean="0"/>
              <a:t>Yes: 7   </a:t>
            </a:r>
            <a:r>
              <a:rPr lang="en-US" smtClean="0"/>
              <a:t>No: 0    </a:t>
            </a:r>
            <a:r>
              <a:rPr lang="en-US" dirty="0" smtClean="0"/>
              <a:t>Abstain: 2</a:t>
            </a:r>
            <a:endParaRPr lang="en-US"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a:t>
            </a:r>
            <a:r>
              <a:rPr lang="en-US" dirty="0" smtClean="0"/>
              <a:t>-14/</a:t>
            </a:r>
            <a:r>
              <a:rPr lang="en-US" dirty="0" smtClean="0"/>
              <a:t>0004r2, </a:t>
            </a:r>
            <a:r>
              <a:rPr lang="en-US" dirty="0" smtClean="0"/>
              <a:t>“</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1987412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25979</TotalTime>
  <Words>1544</Words>
  <Application>Microsoft Macintosh PowerPoint</Application>
  <PresentationFormat>On-screen Show (4:3)</PresentationFormat>
  <Paragraphs>271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451</cp:revision>
  <cp:lastPrinted>1998-02-10T13:28:06Z</cp:lastPrinted>
  <dcterms:created xsi:type="dcterms:W3CDTF">2006-12-04T03:46:13Z</dcterms:created>
  <dcterms:modified xsi:type="dcterms:W3CDTF">2014-01-21T02:05:00Z</dcterms:modified>
  <cp:category/>
</cp:coreProperties>
</file>