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20" r:id="rId5"/>
    <p:sldId id="414" r:id="rId6"/>
    <p:sldId id="405" r:id="rId7"/>
    <p:sldId id="421" r:id="rId8"/>
    <p:sldId id="393" r:id="rId9"/>
    <p:sldId id="394" r:id="rId10"/>
    <p:sldId id="395" r:id="rId11"/>
    <p:sldId id="396" r:id="rId12"/>
    <p:sldId id="397" r:id="rId13"/>
    <p:sldId id="398" r:id="rId14"/>
    <p:sldId id="419" r:id="rId15"/>
    <p:sldId id="422" r:id="rId16"/>
    <p:sldId id="407"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5" d="100"/>
          <a:sy n="105" d="100"/>
        </p:scale>
        <p:origin x="-112" y="-1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P802.11-13/1504r2</a:t>
            </a:r>
            <a:endParaRPr lang="en-US"/>
          </a:p>
        </p:txBody>
      </p:sp>
      <p:sp>
        <p:nvSpPr>
          <p:cNvPr id="5" name="Date Placeholder 4"/>
          <p:cNvSpPr>
            <a:spLocks noGrp="1"/>
          </p:cNvSpPr>
          <p:nvPr>
            <p:ph type="dt" idx="11"/>
          </p:nvPr>
        </p:nvSpPr>
        <p:spPr/>
        <p:txBody>
          <a:bodyPr/>
          <a:lstStyle/>
          <a:p>
            <a:r>
              <a:rPr lang="en-US" smtClean="0"/>
              <a:t>January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P802.11-13/1504r2</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1504r2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2014-01-19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21 January 2014</a:t>
            </a:r>
            <a:br>
              <a:rPr lang="en-US" sz="3600" dirty="0" smtClean="0">
                <a:latin typeface="Arial" charset="0"/>
                <a:cs typeface="Arial" charset="0"/>
              </a:rPr>
            </a:br>
            <a:r>
              <a:rPr lang="en-US" dirty="0" smtClean="0">
                <a:latin typeface="Arial" charset="0"/>
                <a:cs typeface="Arial" charset="0"/>
              </a:rPr>
              <a:t>10:30 – 12:</a:t>
            </a:r>
            <a:r>
              <a:rPr lang="en-US" dirty="0" smtClean="0">
                <a:latin typeface="Arial" charset="0"/>
                <a:cs typeface="Arial" charset="0"/>
              </a:rPr>
              <a:t>30,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b="0" dirty="0" smtClean="0"/>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a:t>Should </a:t>
            </a:r>
            <a:r>
              <a:rPr lang="en-US" b="0" dirty="0" err="1"/>
              <a:t>TGak</a:t>
            </a:r>
            <a:r>
              <a:rPr lang="en-US" b="0" dirty="0"/>
              <a:t> have a Vice Chair</a:t>
            </a:r>
            <a:r>
              <a:rPr lang="en-US" b="0" dirty="0" smtClean="0"/>
              <a:t>?</a:t>
            </a:r>
          </a:p>
          <a:p>
            <a:pPr lvl="1">
              <a:lnSpc>
                <a:spcPct val="90000"/>
              </a:lnSpc>
            </a:pPr>
            <a:r>
              <a:rPr lang="en-US" altLang="ja-JP" dirty="0" smtClean="0">
                <a:cs typeface="ＭＳ Ｐゴシック" charset="0"/>
              </a:rPr>
              <a:t>Yes:    No:    Abstain: </a:t>
            </a:r>
            <a:endParaRPr lang="en-US" altLang="ja-JP" b="0" dirty="0" smtClean="0">
              <a:cs typeface="ＭＳ Ｐゴシック" charset="0"/>
            </a:endParaRPr>
          </a:p>
          <a:p>
            <a:pPr>
              <a:lnSpc>
                <a:spcPct val="80000"/>
              </a:lnSpc>
            </a:pPr>
            <a:r>
              <a:rPr lang="en-US" b="0" dirty="0"/>
              <a:t>Presentation and Discussion of Submissions</a:t>
            </a:r>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Presentation and Discussion of Submissions</a:t>
            </a:r>
          </a:p>
          <a:p>
            <a:pPr>
              <a:lnSpc>
                <a:spcPct val="80000"/>
              </a:lnSpc>
            </a:pPr>
            <a:r>
              <a:rPr lang="en-US" b="0" dirty="0" smtClean="0"/>
              <a:t>Planning for Joint 802.11ak / 802.1Qbz meeting Thursday 14 November.</a:t>
            </a:r>
          </a:p>
          <a:p>
            <a:pPr lvl="1">
              <a:lnSpc>
                <a:spcPct val="80000"/>
              </a:lnSpc>
            </a:pPr>
            <a:r>
              <a:rPr lang="en-US" b="0" dirty="0"/>
              <a:t>802.11ak Teleconferences, joint with 802.1Qbz if mutually </a:t>
            </a:r>
            <a:r>
              <a:rPr lang="en-US" b="0" dirty="0" smtClean="0"/>
              <a:t>convenient:</a:t>
            </a:r>
            <a:endParaRPr lang="en-US" b="0" dirty="0"/>
          </a:p>
          <a:p>
            <a:pPr lvl="1">
              <a:lnSpc>
                <a:spcPct val="80000"/>
              </a:lnSpc>
            </a:pPr>
            <a:r>
              <a:rPr lang="en-US" dirty="0"/>
              <a:t>1-hour teleconferences through the </a:t>
            </a:r>
            <a:r>
              <a:rPr lang="en-US" dirty="0" smtClean="0"/>
              <a:t>March 2014 802.11 </a:t>
            </a:r>
            <a:r>
              <a:rPr lang="en-US" dirty="0"/>
              <a:t>meeting on Monday, </a:t>
            </a:r>
            <a:r>
              <a:rPr lang="en-US" dirty="0" smtClean="0"/>
              <a:t>10 February, 24 February, and 10 March at </a:t>
            </a:r>
            <a:r>
              <a:rPr lang="en-US" dirty="0"/>
              <a:t>5pm Eastern US time</a:t>
            </a:r>
            <a:r>
              <a:rPr lang="en-US" dirty="0" smtClean="0"/>
              <a:t>.</a:t>
            </a:r>
          </a:p>
          <a:p>
            <a:pPr>
              <a:lnSpc>
                <a:spcPct val="80000"/>
              </a:lnSpc>
            </a:pPr>
            <a:r>
              <a:rPr lang="en-US" b="0" dirty="0" smtClean="0"/>
              <a:t>Recess until 08:00 Thursday</a:t>
            </a:r>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GB" b="0" dirty="0"/>
              <a:t>IEEE 1905.1a update</a:t>
            </a:r>
          </a:p>
          <a:p>
            <a:pPr>
              <a:lnSpc>
                <a:spcPct val="80000"/>
              </a:lnSpc>
            </a:pPr>
            <a:r>
              <a:rPr lang="en-US" b="0" dirty="0" smtClean="0"/>
              <a:t>Presentation </a:t>
            </a:r>
            <a:r>
              <a:rPr lang="en-US" b="0" dirty="0"/>
              <a:t>and Discussion of Submissions</a:t>
            </a:r>
          </a:p>
          <a:p>
            <a:pPr>
              <a:lnSpc>
                <a:spcPct val="80000"/>
              </a:lnSpc>
            </a:pPr>
            <a:r>
              <a:rPr lang="en-US" b="0" dirty="0" smtClean="0"/>
              <a:t>Scheduling</a:t>
            </a:r>
            <a:endParaRPr lang="en-US" b="0" dirty="0"/>
          </a:p>
          <a:p>
            <a:pPr lvl="1">
              <a:lnSpc>
                <a:spcPct val="80000"/>
              </a:lnSpc>
            </a:pPr>
            <a:r>
              <a:rPr lang="en-US" dirty="0"/>
              <a:t>Joint 802.11ak – 802.1Qbz teleconferences to </a:t>
            </a:r>
            <a:r>
              <a:rPr lang="en-US" dirty="0"/>
              <a:t>be 1-hour teleconferences through the March 2014 802.11 meeting on Monday, 10 February, 24 February, and 10 March at 5pm Eastern US time</a:t>
            </a:r>
            <a:r>
              <a:rPr lang="en-US" dirty="0" smtClean="0"/>
              <a:t>.</a:t>
            </a:r>
            <a:endParaRPr lang="en-US" dirty="0"/>
          </a:p>
          <a:p>
            <a:pPr lvl="1">
              <a:lnSpc>
                <a:spcPct val="80000"/>
              </a:lnSpc>
            </a:pPr>
            <a:r>
              <a:rPr lang="en-US" dirty="0"/>
              <a:t>Joint 802.11ak – 802.1Qbz meeting in </a:t>
            </a:r>
            <a:r>
              <a:rPr lang="en-US" dirty="0" smtClean="0"/>
              <a:t>March to </a:t>
            </a:r>
            <a:r>
              <a:rPr lang="en-US" dirty="0"/>
              <a:t>be 08:00 – 10:00 Thursday morning.</a:t>
            </a:r>
          </a:p>
          <a:p>
            <a:pPr lvl="1">
              <a:lnSpc>
                <a:spcPct val="80000"/>
              </a:lnSpc>
            </a:pPr>
            <a:endParaRPr lang="en-US" dirty="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smtClean="0"/>
              <a:t>Adjourn </a:t>
            </a:r>
            <a:r>
              <a:rPr lang="en-US" b="0" dirty="0"/>
              <a:t>802.11ak </a:t>
            </a:r>
            <a:r>
              <a:rPr lang="en-US" b="0" i="1" dirty="0"/>
              <a:t>sine die</a:t>
            </a:r>
          </a:p>
          <a:p>
            <a:pPr>
              <a:lnSpc>
                <a:spcPct val="80000"/>
              </a:lnSpc>
            </a:pPr>
            <a:r>
              <a:rPr lang="en-US" b="0" dirty="0"/>
              <a:t>Recess 802.1-</a:t>
            </a:r>
            <a:r>
              <a:rPr lang="en-US" b="0" dirty="0" smtClean="0"/>
              <a:t>IWK</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Los Angeles, California</a:t>
            </a:r>
            <a:endParaRPr lang="en-US" sz="2800" dirty="0">
              <a:latin typeface="Arial" charset="0"/>
            </a:endParaRPr>
          </a:p>
          <a:p>
            <a:pPr algn="ctr">
              <a:lnSpc>
                <a:spcPct val="90000"/>
              </a:lnSpc>
              <a:buFontTx/>
              <a:buNone/>
            </a:pPr>
            <a:r>
              <a:rPr lang="en-US" sz="2800" dirty="0" smtClean="0">
                <a:latin typeface="Arial" charset="0"/>
              </a:rPr>
              <a:t>20-23 January,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Century Plaza, Los Angeles, California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0" y="1264850"/>
            <a:ext cx="6246370" cy="46787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a:t>
            </a:r>
            <a:r>
              <a:rPr lang="en-US" dirty="0" smtClean="0">
                <a:latin typeface="Arial" charset="0"/>
                <a:cs typeface="Arial" charset="0"/>
              </a:rPr>
              <a:t>00, Park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Secretary for this session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marL="685800" lvl="2" indent="-342900">
              <a:lnSpc>
                <a:spcPct val="80000"/>
              </a:lnSpc>
            </a:pPr>
            <a:r>
              <a:rPr lang="en-US" sz="2000" dirty="0"/>
              <a:t>Yes:    No:     Abstain: </a:t>
            </a:r>
            <a:endParaRPr lang="en-US" sz="2000"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Dallas, Texas:</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November 2013 Minutes</a:t>
            </a:r>
            <a:r>
              <a:rPr lang="en-US" b="0" dirty="0" smtClean="0"/>
              <a:t>”</a:t>
            </a:r>
          </a:p>
          <a:p>
            <a:pPr lvl="1">
              <a:lnSpc>
                <a:spcPct val="80000"/>
              </a:lnSpc>
            </a:pPr>
            <a:r>
              <a:rPr lang="en-US" dirty="0" smtClean="0"/>
              <a:t>Yes:    No:     Abstain: </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Dallas</a:t>
            </a:r>
            <a:endParaRPr lang="en-US" dirty="0"/>
          </a:p>
          <a:p>
            <a:pPr lvl="1">
              <a:lnSpc>
                <a:spcPct val="80000"/>
              </a:lnSpc>
            </a:pPr>
            <a:r>
              <a:rPr lang="en-US" dirty="0"/>
              <a:t>“11ak </a:t>
            </a:r>
            <a:r>
              <a:rPr lang="en-US" dirty="0" err="1"/>
              <a:t>Telecon</a:t>
            </a:r>
            <a:r>
              <a:rPr lang="en-US" dirty="0"/>
              <a:t> Minutes 20131130”, </a:t>
            </a:r>
            <a:r>
              <a:rPr lang="en-GB" dirty="0"/>
              <a:t>11-13/1492r0</a:t>
            </a:r>
            <a:r>
              <a:rPr lang="en-US" dirty="0"/>
              <a:t> </a:t>
            </a:r>
            <a:endParaRPr lang="en-US" dirty="0" smtClean="0"/>
          </a:p>
          <a:p>
            <a:pPr lvl="2">
              <a:lnSpc>
                <a:spcPct val="80000"/>
              </a:lnSpc>
            </a:pPr>
            <a:r>
              <a:rPr lang="en-US" dirty="0"/>
              <a:t>Yes:    No:    Abstain: </a:t>
            </a:r>
          </a:p>
          <a:p>
            <a:pPr lvl="1">
              <a:lnSpc>
                <a:spcPct val="80000"/>
              </a:lnSpc>
            </a:pPr>
            <a:r>
              <a:rPr lang="en-US" dirty="0"/>
              <a:t>“11ak </a:t>
            </a:r>
            <a:r>
              <a:rPr lang="en-US" dirty="0" err="1"/>
              <a:t>Telecon</a:t>
            </a:r>
            <a:r>
              <a:rPr lang="en-US" dirty="0"/>
              <a:t> Minutes 20131209”, </a:t>
            </a:r>
            <a:r>
              <a:rPr lang="en-GB" dirty="0"/>
              <a:t>11-13/1508r0</a:t>
            </a:r>
            <a:r>
              <a:rPr lang="en-US" dirty="0"/>
              <a:t> </a:t>
            </a:r>
            <a:endParaRPr lang="en-US" dirty="0" smtClean="0"/>
          </a:p>
          <a:p>
            <a:pPr lvl="2">
              <a:lnSpc>
                <a:spcPct val="80000"/>
              </a:lnSpc>
            </a:pPr>
            <a:r>
              <a:rPr lang="en-US" dirty="0"/>
              <a:t>Yes:    No:    Abstain: </a:t>
            </a:r>
          </a:p>
          <a:p>
            <a:pPr lvl="1">
              <a:lnSpc>
                <a:spcPct val="80000"/>
              </a:lnSpc>
            </a:pPr>
            <a:r>
              <a:rPr lang="en-US" dirty="0"/>
              <a:t>“11ak </a:t>
            </a:r>
            <a:r>
              <a:rPr lang="en-US" dirty="0" err="1"/>
              <a:t>Telecon</a:t>
            </a:r>
            <a:r>
              <a:rPr lang="en-US" dirty="0"/>
              <a:t> Minutes 20140106”, 11-14</a:t>
            </a:r>
            <a:r>
              <a:rPr lang="en-US" dirty="0" smtClean="0"/>
              <a:t>/0077r0</a:t>
            </a:r>
            <a:endParaRPr lang="en-US" dirty="0"/>
          </a:p>
          <a:p>
            <a:pPr lvl="2">
              <a:lnSpc>
                <a:spcPct val="80000"/>
              </a:lnSpc>
            </a:pPr>
            <a:r>
              <a:rPr lang="en-US" dirty="0"/>
              <a:t>Yes:    No:    Abstain: </a:t>
            </a:r>
          </a:p>
          <a:p>
            <a:pPr>
              <a:lnSpc>
                <a:spcPct val="80000"/>
              </a:lnSpc>
            </a:pPr>
            <a:r>
              <a:rPr lang="en-US" b="0" dirty="0" smtClean="0"/>
              <a:t>Should </a:t>
            </a:r>
            <a:r>
              <a:rPr lang="en-US" b="0" dirty="0" err="1" smtClean="0"/>
              <a:t>TGak</a:t>
            </a:r>
            <a:r>
              <a:rPr lang="en-US" b="0" dirty="0" smtClean="0"/>
              <a:t> have a Vice Chair</a:t>
            </a:r>
            <a:r>
              <a:rPr lang="en-US" b="0" dirty="0" smtClean="0"/>
              <a:t>?</a:t>
            </a:r>
          </a:p>
          <a:p>
            <a:pPr>
              <a:lnSpc>
                <a:spcPct val="80000"/>
              </a:lnSpc>
            </a:pP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January – produce a D0.01</a:t>
            </a:r>
          </a:p>
          <a:p>
            <a:pPr lvl="1">
              <a:lnSpc>
                <a:spcPct val="80000"/>
              </a:lnSpc>
            </a:pPr>
            <a:r>
              <a:rPr lang="en-US" b="0" dirty="0" smtClean="0"/>
              <a:t>March – produce a D0.02 and issue a call for comments</a:t>
            </a:r>
          </a:p>
          <a:p>
            <a:pPr lvl="2">
              <a:lnSpc>
                <a:spcPct val="80000"/>
              </a:lnSpc>
            </a:pPr>
            <a:r>
              <a:rPr lang="en-US" dirty="0" smtClean="0"/>
              <a:t>Possible ad hoc before the May meeting</a:t>
            </a:r>
          </a:p>
          <a:p>
            <a:pPr lvl="1">
              <a:lnSpc>
                <a:spcPct val="80000"/>
              </a:lnSpc>
            </a:pPr>
            <a:r>
              <a:rPr lang="en-US" dirty="0" smtClean="0"/>
              <a:t>May – resolve comments and produce a D0.03</a:t>
            </a:r>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11-14/0050r0, “May 2014 Ad Hoc Meeting Proposal”</a:t>
            </a:r>
          </a:p>
          <a:p>
            <a:pPr lvl="1">
              <a:lnSpc>
                <a:spcPct val="80000"/>
              </a:lnSpc>
            </a:pPr>
            <a:r>
              <a:rPr lang="en-US" dirty="0" smtClean="0"/>
              <a:t>11-14/0004r1, “</a:t>
            </a:r>
            <a:r>
              <a:rPr lang="en-GB" dirty="0"/>
              <a:t>Some 11ak </a:t>
            </a:r>
            <a:r>
              <a:rPr lang="en-GB" dirty="0" err="1"/>
              <a:t>EtherType</a:t>
            </a:r>
            <a:r>
              <a:rPr lang="en-GB" dirty="0"/>
              <a:t> Frame Encoding Text</a:t>
            </a:r>
            <a:r>
              <a:rPr lang="en-US" dirty="0"/>
              <a:t> </a:t>
            </a:r>
            <a:r>
              <a:rPr lang="en-US" dirty="0" smtClean="0"/>
              <a:t>”, Donald Eastlake (Huawei)</a:t>
            </a:r>
            <a:endParaRPr lang="en-US" b="0" dirty="0" smtClean="0"/>
          </a:p>
          <a:p>
            <a:pPr>
              <a:lnSpc>
                <a:spcPct val="80000"/>
              </a:lnSpc>
            </a:pPr>
            <a:r>
              <a:rPr lang="en-US" b="0" dirty="0"/>
              <a:t>Recess until 10:30 </a:t>
            </a:r>
            <a:r>
              <a:rPr lang="en-US" b="0" dirty="0" smtClean="0"/>
              <a:t>Tuesday</a:t>
            </a:r>
            <a:endParaRPr lang="en-US" b="0" dirty="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25841</TotalTime>
  <Words>1481</Words>
  <Application>Microsoft Macintosh PowerPoint</Application>
  <PresentationFormat>On-screen Show (4:3)</PresentationFormat>
  <Paragraphs>261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January 2014 802.11ak Agenda</vt:lpstr>
      <vt:lpstr>IEEE 802.11ak/GLK: Enhancements For Transit Links Within Bridged Networks</vt:lpstr>
      <vt:lpstr>Venue</vt:lpstr>
      <vt:lpstr>TGak Timeline</vt:lpstr>
      <vt:lpstr>Monday, 20 January 2014  16:00-18:00, Park Room</vt:lpstr>
      <vt:lpstr>Monday, 20 January 2014   16:00-18:00, Park Room (cont.)</vt:lpstr>
      <vt:lpstr>Monday, 20 January 2014   16:00-18:00, Park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21 January 2014 10:30 – 12:30, Park Room</vt:lpstr>
      <vt:lpstr>Wednesday, 22 January 2014 08:00 – 10:00, Park Room</vt:lpstr>
      <vt:lpstr>Thursday, 23 January 2014 08:00 – 10:00, Constellation 2 Room</vt:lpstr>
      <vt:lpstr>Thursday, 23 January 2014 08:00 – 10:00, Constellation 2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2014 802.11ak Agenda</dc:title>
  <dc:subject/>
  <dc:creator>Donald Eastlake 3rd</dc:creator>
  <cp:keywords/>
  <dc:description>Donald Eastlake, Huawei Technologies</dc:description>
  <cp:lastModifiedBy>Donald Eastlake</cp:lastModifiedBy>
  <cp:revision>447</cp:revision>
  <cp:lastPrinted>1998-02-10T13:28:06Z</cp:lastPrinted>
  <dcterms:created xsi:type="dcterms:W3CDTF">2006-12-04T03:46:13Z</dcterms:created>
  <dcterms:modified xsi:type="dcterms:W3CDTF">2014-01-20T05:50:42Z</dcterms:modified>
  <cp:category/>
</cp:coreProperties>
</file>