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07"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5" d="100"/>
          <a:sy n="105" d="100"/>
        </p:scale>
        <p:origin x="-11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P802.11-13/1504r1</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P802.11-13/1504r1</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Should </a:t>
            </a:r>
            <a:r>
              <a:rPr lang="en-US" b="0" dirty="0" err="1"/>
              <a:t>TGak</a:t>
            </a:r>
            <a:r>
              <a:rPr lang="en-US" b="0" dirty="0"/>
              <a:t> have a Vice Chair</a:t>
            </a:r>
            <a:r>
              <a:rPr lang="en-US" b="0" dirty="0" smtClean="0"/>
              <a:t>?</a:t>
            </a:r>
          </a:p>
          <a:p>
            <a:pPr lvl="1">
              <a:lnSpc>
                <a:spcPct val="90000"/>
              </a:lnSpc>
            </a:pPr>
            <a:r>
              <a:rPr lang="en-US" altLang="ja-JP" dirty="0" smtClean="0">
                <a:cs typeface="ＭＳ Ｐゴシック" charset="0"/>
              </a:rPr>
              <a:t>Yes:    No:    Abstain: </a:t>
            </a:r>
            <a:endParaRPr lang="en-US" altLang="ja-JP" b="0" dirty="0" smtClean="0">
              <a:cs typeface="ＭＳ Ｐゴシック" charset="0"/>
            </a:endParaRPr>
          </a:p>
          <a:p>
            <a:pPr>
              <a:lnSpc>
                <a:spcPct val="80000"/>
              </a:lnSpc>
            </a:pPr>
            <a:r>
              <a:rPr lang="en-US" b="0" dirty="0"/>
              <a:t>Presentation and Discussion of Submissions</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Presentation and Discussion of Submissions</a:t>
            </a:r>
          </a:p>
          <a:p>
            <a:pPr>
              <a:lnSpc>
                <a:spcPct val="80000"/>
              </a:lnSpc>
            </a:pPr>
            <a:r>
              <a:rPr lang="en-US" b="0" dirty="0" smtClean="0"/>
              <a:t>Planning 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a:t>
            </a:r>
            <a:r>
              <a:rPr lang="en-US" dirty="0" smtClean="0"/>
              <a:t>March 2014 802.11 </a:t>
            </a:r>
            <a:r>
              <a:rPr lang="en-US" dirty="0"/>
              <a:t>meeting on Monday, </a:t>
            </a:r>
            <a:r>
              <a:rPr lang="en-US" dirty="0" smtClean="0"/>
              <a:t>10 February, 24 February, and 10 March at </a:t>
            </a:r>
            <a:r>
              <a:rPr lang="en-US" dirty="0"/>
              <a:t>5pm Eastern US time</a:t>
            </a:r>
            <a:r>
              <a:rPr lang="en-US" dirty="0" smtClean="0"/>
              <a:t>.</a:t>
            </a:r>
          </a:p>
          <a:p>
            <a:pPr>
              <a:lnSpc>
                <a:spcPct val="80000"/>
              </a:lnSpc>
            </a:pPr>
            <a:r>
              <a:rPr lang="en-US" b="0" dirty="0" smtClean="0"/>
              <a:t>Recess until 08:00 Thursday</a:t>
            </a:r>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a:t>IEEE 1905.1a update</a:t>
            </a:r>
          </a:p>
          <a:p>
            <a:pPr>
              <a:lnSpc>
                <a:spcPct val="80000"/>
              </a:lnSpc>
            </a:pPr>
            <a:r>
              <a:rPr lang="en-US" b="0" dirty="0" smtClean="0"/>
              <a:t>Presentation </a:t>
            </a:r>
            <a:r>
              <a:rPr lang="en-US" b="0" dirty="0"/>
              <a:t>and Discussion of Submissions</a:t>
            </a:r>
          </a:p>
          <a:p>
            <a:pPr>
              <a:lnSpc>
                <a:spcPct val="80000"/>
              </a:lnSpc>
            </a:pPr>
            <a:r>
              <a:rPr lang="en-US" b="0" dirty="0" smtClean="0"/>
              <a:t>Scheduling</a:t>
            </a:r>
            <a:endParaRPr lang="en-US" b="0" dirty="0"/>
          </a:p>
          <a:p>
            <a:pPr lvl="1">
              <a:lnSpc>
                <a:spcPct val="80000"/>
              </a:lnSpc>
            </a:pPr>
            <a:r>
              <a:rPr lang="en-US" dirty="0"/>
              <a:t>Joint 802.11ak – 802.1Qbz teleconferences to be …</a:t>
            </a:r>
          </a:p>
          <a:p>
            <a:pPr lvl="1">
              <a:lnSpc>
                <a:spcPct val="80000"/>
              </a:lnSpc>
            </a:pPr>
            <a:r>
              <a:rPr lang="en-US" dirty="0"/>
              <a:t>Joint 802.11ak – 802.1Qbz meeting in </a:t>
            </a:r>
            <a:r>
              <a:rPr lang="en-US" dirty="0" smtClean="0"/>
              <a:t>March to </a:t>
            </a:r>
            <a:r>
              <a:rPr lang="en-US" dirty="0"/>
              <a:t>be 08:00 – 10:00 Thursday morning.</a:t>
            </a:r>
          </a:p>
          <a:p>
            <a:pPr>
              <a:lnSpc>
                <a:spcPct val="80000"/>
              </a:lnSpc>
            </a:pPr>
            <a:r>
              <a:rPr lang="en-US" b="0" dirty="0"/>
              <a:t>Presentation</a:t>
            </a:r>
          </a:p>
          <a:p>
            <a:pPr>
              <a:lnSpc>
                <a:spcPct val="80000"/>
              </a:lnSpc>
            </a:pPr>
            <a:r>
              <a:rPr lang="en-US" b="0" dirty="0"/>
              <a:t>Adjourn 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a:t>Yes:    No:     Abstain: </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Yes:    No:     Abstain: </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2">
              <a:lnSpc>
                <a:spcPct val="80000"/>
              </a:lnSpc>
            </a:pPr>
            <a:r>
              <a:rPr lang="en-US" dirty="0"/>
              <a:t>Yes:    No:    Abstain: </a:t>
            </a:r>
          </a:p>
          <a:p>
            <a:pPr lvl="1">
              <a:lnSpc>
                <a:spcPct val="80000"/>
              </a:lnSpc>
            </a:pPr>
            <a:r>
              <a:rPr lang="en-US" dirty="0"/>
              <a:t>“11ak </a:t>
            </a:r>
            <a:r>
              <a:rPr lang="en-US" dirty="0" err="1"/>
              <a:t>Telecon</a:t>
            </a:r>
            <a:r>
              <a:rPr lang="en-US" dirty="0"/>
              <a:t> Minutes 20131209”, </a:t>
            </a:r>
            <a:r>
              <a:rPr lang="en-GB" dirty="0"/>
              <a:t>11-13/1508r0</a:t>
            </a:r>
            <a:r>
              <a:rPr lang="en-US" dirty="0"/>
              <a:t> </a:t>
            </a:r>
            <a:endParaRPr lang="en-US" dirty="0" smtClean="0"/>
          </a:p>
          <a:p>
            <a:pPr lvl="2">
              <a:lnSpc>
                <a:spcPct val="80000"/>
              </a:lnSpc>
            </a:pPr>
            <a:r>
              <a:rPr lang="en-US" dirty="0"/>
              <a:t>Yes:    No:    Abstain: </a:t>
            </a:r>
          </a:p>
          <a:p>
            <a:pPr lvl="1">
              <a:lnSpc>
                <a:spcPct val="80000"/>
              </a:lnSpc>
            </a:pP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a:t>Yes:    No:    Abstain: </a:t>
            </a:r>
          </a:p>
          <a:p>
            <a:pPr>
              <a:lnSpc>
                <a:spcPct val="80000"/>
              </a:lnSpc>
            </a:pPr>
            <a:r>
              <a:rPr lang="en-US" b="0" dirty="0" smtClean="0"/>
              <a:t>Should </a:t>
            </a:r>
            <a:r>
              <a:rPr lang="en-US" b="0" dirty="0" err="1" smtClean="0"/>
              <a:t>TGak</a:t>
            </a:r>
            <a:r>
              <a:rPr lang="en-US" b="0" dirty="0" smtClean="0"/>
              <a:t> have a Vice Chair?</a:t>
            </a:r>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11-14/0004r1,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25834</TotalTime>
  <Words>1421</Words>
  <Application>Microsoft Macintosh PowerPoint</Application>
  <PresentationFormat>On-screen Show (4:3)</PresentationFormat>
  <Paragraphs>253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January 2014 802.11ak Agenda</vt:lpstr>
      <vt:lpstr>IEEE 802.11ak/GLK: Enhancements For Transit Links Within Bridged Networks</vt:lpstr>
      <vt:lpstr>Venue</vt:lpstr>
      <vt:lpstr>TGak Timeline</vt:lpstr>
      <vt:lpstr>Monday, 20 January 2014  16:00-18:00</vt:lpstr>
      <vt:lpstr>Monday, 20 January 2014   16:00-18:00 (cont.)</vt:lpstr>
      <vt:lpstr>Monday, 20 January 2014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vt:lpstr>
      <vt:lpstr>Wednesday, 22 January 2014 08:00 – 10:00</vt:lpstr>
      <vt:lpstr>Thursday, 23 January 2014 08:00 – 10:00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446</cp:revision>
  <cp:lastPrinted>1998-02-10T13:28:06Z</cp:lastPrinted>
  <dcterms:created xsi:type="dcterms:W3CDTF">2006-12-04T03:46:13Z</dcterms:created>
  <dcterms:modified xsi:type="dcterms:W3CDTF">2014-01-19T23:59:52Z</dcterms:modified>
  <cp:category/>
</cp:coreProperties>
</file>