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414" r:id="rId5"/>
    <p:sldId id="405" r:id="rId6"/>
    <p:sldId id="393" r:id="rId7"/>
    <p:sldId id="394" r:id="rId8"/>
    <p:sldId id="395" r:id="rId9"/>
    <p:sldId id="396" r:id="rId10"/>
    <p:sldId id="397" r:id="rId11"/>
    <p:sldId id="398" r:id="rId12"/>
    <p:sldId id="419" r:id="rId13"/>
    <p:sldId id="407"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11" d="100"/>
          <a:sy n="111" d="100"/>
        </p:scale>
        <p:origin x="-157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P802.11-13/1xxxr0</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P802.11-13/1xxxr0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P802.11-13/1xxxr0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P802.11-13/1xxxr0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1504r0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2013-12-09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10:30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a:lnSpc>
                <a:spcPct val="80000"/>
              </a:lnSpc>
            </a:pPr>
            <a:r>
              <a:rPr lang="en-US" b="0" dirty="0" smtClean="0"/>
              <a:t>Recess until 08:00 Wednesday</a:t>
            </a:r>
            <a:endParaRPr lang="en-US" b="0"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08:00</a:t>
            </a:r>
            <a:r>
              <a:rPr lang="en-US" dirty="0" smtClean="0">
                <a:latin typeface="Arial" charset="0"/>
                <a:cs typeface="Arial" charset="0"/>
              </a:rPr>
              <a:t> </a:t>
            </a:r>
            <a:r>
              <a:rPr lang="en-US" dirty="0" smtClean="0">
                <a:latin typeface="Arial" charset="0"/>
                <a:cs typeface="Arial" charset="0"/>
              </a:rPr>
              <a:t>– </a:t>
            </a:r>
            <a:r>
              <a:rPr lang="en-US" dirty="0" smtClean="0">
                <a:latin typeface="Arial" charset="0"/>
                <a:cs typeface="Arial" charset="0"/>
              </a:rPr>
              <a:t>10:</a:t>
            </a:r>
            <a:r>
              <a:rPr lang="en-US" dirty="0" smtClean="0">
                <a:latin typeface="Arial" charset="0"/>
                <a:cs typeface="Arial" charset="0"/>
              </a:rPr>
              <a:t>0</a:t>
            </a:r>
            <a:r>
              <a:rPr lang="en-US" dirty="0" smtClean="0">
                <a:latin typeface="Arial" charset="0"/>
                <a:cs typeface="Arial" charset="0"/>
              </a:rPr>
              <a:t>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80000"/>
              </a:lnSpc>
            </a:pPr>
            <a:r>
              <a:rPr lang="en-US" b="0" dirty="0"/>
              <a:t>Presentations and Discussion</a:t>
            </a:r>
          </a:p>
          <a:p>
            <a:pPr>
              <a:lnSpc>
                <a:spcPct val="80000"/>
              </a:lnSpc>
            </a:pPr>
            <a:r>
              <a:rPr lang="en-US" b="0" dirty="0" smtClean="0"/>
              <a:t>Planning </a:t>
            </a:r>
            <a:r>
              <a:rPr lang="en-US" b="0" dirty="0" smtClean="0"/>
              <a:t>for Joint 802.11ak / 802.1Qbz meeting Thursday 14 November.</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a:t>
            </a:r>
            <a:r>
              <a:rPr lang="en-US" dirty="0" smtClean="0"/>
              <a:t>March 2014 </a:t>
            </a:r>
            <a:r>
              <a:rPr lang="en-US" dirty="0" smtClean="0"/>
              <a:t>802.11 </a:t>
            </a:r>
            <a:r>
              <a:rPr lang="en-US" dirty="0"/>
              <a:t>meeting on Monday, </a:t>
            </a:r>
            <a:r>
              <a:rPr lang="en-US" dirty="0" smtClean="0"/>
              <a:t>xxx, </a:t>
            </a:r>
            <a:r>
              <a:rPr lang="en-US" dirty="0"/>
              <a:t>at 5pm Eastern US time</a:t>
            </a:r>
            <a:r>
              <a:rPr lang="en-US" dirty="0" smtClean="0"/>
              <a:t>.</a:t>
            </a:r>
          </a:p>
          <a:p>
            <a:pPr>
              <a:lnSpc>
                <a:spcPct val="80000"/>
              </a:lnSpc>
            </a:pPr>
            <a:r>
              <a:rPr lang="en-US" b="0" dirty="0" smtClean="0"/>
              <a:t>Recess </a:t>
            </a:r>
            <a:r>
              <a:rPr lang="en-US" b="0" dirty="0" smtClean="0"/>
              <a:t>until 08:00 Thursday</a:t>
            </a:r>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a:lnSpc>
                <a:spcPct val="80000"/>
              </a:lnSpc>
            </a:pPr>
            <a:r>
              <a:rPr lang="en-GB" b="0" dirty="0" smtClean="0"/>
              <a:t>IEEE 1905.1a update</a:t>
            </a:r>
            <a:endParaRPr lang="en-GB" b="0" dirty="0"/>
          </a:p>
          <a:p>
            <a:pPr>
              <a:lnSpc>
                <a:spcPct val="80000"/>
              </a:lnSpc>
            </a:pPr>
            <a:r>
              <a:rPr lang="en-US" b="0" dirty="0"/>
              <a:t>Scheduling</a:t>
            </a:r>
          </a:p>
          <a:p>
            <a:pPr lvl="1">
              <a:lnSpc>
                <a:spcPct val="80000"/>
              </a:lnSpc>
            </a:pPr>
            <a:r>
              <a:rPr lang="en-US" dirty="0"/>
              <a:t>Joint 802.11ak – 802.1Qbz teleconferences to be …</a:t>
            </a:r>
          </a:p>
          <a:p>
            <a:pPr lvl="1">
              <a:lnSpc>
                <a:spcPct val="80000"/>
              </a:lnSpc>
            </a:pPr>
            <a:r>
              <a:rPr lang="en-US" dirty="0"/>
              <a:t>Joint 802.11ak – 802.1Qbz meeting in </a:t>
            </a:r>
            <a:r>
              <a:rPr lang="en-US" dirty="0" smtClean="0"/>
              <a:t>March to </a:t>
            </a:r>
            <a:r>
              <a:rPr lang="en-US" dirty="0"/>
              <a:t>be 08:00 – 10:00 Thursday morning.</a:t>
            </a:r>
          </a:p>
          <a:p>
            <a:pPr>
              <a:lnSpc>
                <a:spcPct val="80000"/>
              </a:lnSpc>
            </a:pPr>
            <a:r>
              <a:rPr lang="en-US" b="0" dirty="0"/>
              <a:t>Presentation</a:t>
            </a:r>
          </a:p>
          <a:p>
            <a:pPr>
              <a:lnSpc>
                <a:spcPct val="80000"/>
              </a:lnSpc>
            </a:pPr>
            <a:r>
              <a:rPr lang="en-US" b="0" dirty="0"/>
              <a:t>Adjourn 802.11ak </a:t>
            </a:r>
            <a:r>
              <a:rPr lang="en-US" b="0" i="1" dirty="0"/>
              <a:t>sine die</a:t>
            </a:r>
          </a:p>
          <a:p>
            <a:pPr>
              <a:lnSpc>
                <a:spcPct val="80000"/>
              </a:lnSpc>
            </a:pPr>
            <a:r>
              <a:rPr lang="en-US" b="0" dirty="0"/>
              <a:t>Recess 802.1-</a:t>
            </a:r>
            <a:r>
              <a:rPr lang="en-US" b="0" dirty="0" smtClean="0"/>
              <a:t>IWK</a:t>
            </a:r>
            <a:endParaRPr lang="en-US" b="0" dirty="0" smtClean="0"/>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endParaRPr lang="en-US" sz="2800" dirty="0" smtClean="0">
              <a:latin typeface="Arial" charset="0"/>
            </a:endParaRP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a:t>
            </a:r>
            <a:r>
              <a:rPr lang="en-US" dirty="0" smtClean="0">
                <a:latin typeface="Arial"/>
                <a:cs typeface="Arial"/>
              </a:rPr>
              <a:t>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a:t>
            </a:r>
            <a:r>
              <a:rPr lang="en-US" sz="3600" dirty="0" smtClean="0">
                <a:latin typeface="Arial" charset="0"/>
                <a:cs typeface="Arial" charset="0"/>
              </a:rPr>
              <a:t>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a:t>
            </a:r>
            <a:r>
              <a:rPr lang="en-US" dirty="0" smtClean="0">
                <a:latin typeface="Arial" charset="0"/>
                <a:cs typeface="Arial" charset="0"/>
              </a:rPr>
              <a:t>-</a:t>
            </a:r>
            <a:r>
              <a:rPr lang="en-US" dirty="0" smtClean="0">
                <a:latin typeface="Arial" charset="0"/>
                <a:cs typeface="Arial" charset="0"/>
              </a:rPr>
              <a:t>18:</a:t>
            </a:r>
            <a:r>
              <a:rPr lang="en-US" dirty="0" smtClean="0">
                <a:latin typeface="Arial" charset="0"/>
                <a:cs typeface="Arial" charset="0"/>
              </a:rPr>
              <a:t>0</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000" b="0" dirty="0"/>
              <a:t>Call meeting to </a:t>
            </a:r>
            <a:r>
              <a:rPr lang="en-US" sz="2000" b="0" dirty="0" smtClean="0"/>
              <a:t>Order.</a:t>
            </a:r>
          </a:p>
          <a:p>
            <a:pPr>
              <a:lnSpc>
                <a:spcPct val="80000"/>
              </a:lnSpc>
            </a:pPr>
            <a:r>
              <a:rPr lang="en-US" sz="2000" b="0" dirty="0" smtClean="0"/>
              <a:t>Review </a:t>
            </a:r>
            <a:r>
              <a:rPr lang="en-US" sz="2000" b="0" dirty="0"/>
              <a:t>of IEEE 802 and 802.11 Policies and Procedures on Intellectual Property, Inappropriate Topics, Etc</a:t>
            </a:r>
            <a:r>
              <a:rPr lang="en-US" sz="2000" b="0" dirty="0" smtClean="0"/>
              <a:t>.</a:t>
            </a:r>
          </a:p>
          <a:p>
            <a:pPr>
              <a:lnSpc>
                <a:spcPct val="80000"/>
              </a:lnSpc>
            </a:pPr>
            <a:r>
              <a:rPr lang="en-US" sz="2000" b="0" dirty="0" smtClean="0"/>
              <a:t>Attendance Recording Reminder</a:t>
            </a:r>
          </a:p>
          <a:p>
            <a:pPr>
              <a:lnSpc>
                <a:spcPct val="80000"/>
              </a:lnSpc>
            </a:pPr>
            <a:r>
              <a:rPr lang="en-US" sz="2000" b="0" dirty="0" smtClean="0"/>
              <a:t>Approval </a:t>
            </a:r>
            <a:r>
              <a:rPr lang="en-US" sz="2000" b="0" dirty="0"/>
              <a:t>of </a:t>
            </a:r>
            <a:r>
              <a:rPr lang="en-US" sz="2000" b="0" dirty="0" smtClean="0"/>
              <a:t>Agenda</a:t>
            </a:r>
          </a:p>
          <a:p>
            <a:pPr>
              <a:lnSpc>
                <a:spcPct val="80000"/>
              </a:lnSpc>
            </a:pPr>
            <a:r>
              <a:rPr lang="en-US" sz="2000" b="0" dirty="0" smtClean="0"/>
              <a:t>Approval </a:t>
            </a:r>
            <a:r>
              <a:rPr lang="en-US" sz="2000" b="0" dirty="0"/>
              <a:t>of the Minutes of the </a:t>
            </a:r>
            <a:r>
              <a:rPr lang="en-US" sz="2000" b="0" dirty="0" smtClean="0"/>
              <a:t>802.11ak Meeting </a:t>
            </a:r>
            <a:r>
              <a:rPr lang="en-US" sz="2000" b="0" dirty="0"/>
              <a:t>in </a:t>
            </a:r>
            <a:r>
              <a:rPr lang="en-US" sz="2000" b="0" dirty="0" smtClean="0"/>
              <a:t>Dallas, Texas:</a:t>
            </a:r>
            <a:endParaRPr lang="en-US" sz="2000" b="0" dirty="0" smtClean="0"/>
          </a:p>
          <a:p>
            <a:pPr lvl="1">
              <a:lnSpc>
                <a:spcPct val="80000"/>
              </a:lnSpc>
            </a:pPr>
            <a:r>
              <a:rPr lang="en-US" sz="1800" b="0" dirty="0" smtClean="0"/>
              <a:t>Moved, to approve 13/</a:t>
            </a:r>
            <a:r>
              <a:rPr lang="en-US" sz="1800" dirty="0" smtClean="0"/>
              <a:t>1235r0</a:t>
            </a:r>
            <a:r>
              <a:rPr lang="en-US" sz="1800" b="0" dirty="0" smtClean="0"/>
              <a:t>, “</a:t>
            </a:r>
            <a:r>
              <a:rPr lang="en-GB" sz="1800" b="0" dirty="0"/>
              <a:t>802.11ak </a:t>
            </a:r>
            <a:r>
              <a:rPr lang="en-GB" sz="1800" b="0" dirty="0" smtClean="0"/>
              <a:t>November 2013 </a:t>
            </a:r>
            <a:r>
              <a:rPr lang="en-GB" sz="1800" b="0" dirty="0" smtClean="0"/>
              <a:t>Minutes</a:t>
            </a:r>
            <a:r>
              <a:rPr lang="en-US" sz="1800" b="0" dirty="0" smtClean="0"/>
              <a:t>”</a:t>
            </a:r>
          </a:p>
          <a:p>
            <a:pPr lvl="1">
              <a:lnSpc>
                <a:spcPct val="80000"/>
              </a:lnSpc>
            </a:pPr>
            <a:r>
              <a:rPr lang="en-US" sz="1800" dirty="0" smtClean="0"/>
              <a:t>Yes:    No:     Abstain: </a:t>
            </a:r>
            <a:endParaRPr lang="en-US" sz="1800" b="0" dirty="0" smtClean="0"/>
          </a:p>
          <a:p>
            <a:pPr>
              <a:lnSpc>
                <a:spcPct val="80000"/>
              </a:lnSpc>
            </a:pPr>
            <a:r>
              <a:rPr lang="en-US" sz="2000" b="0" dirty="0"/>
              <a:t>Approve Minutes of Teleconferences since </a:t>
            </a:r>
            <a:r>
              <a:rPr lang="en-US" sz="2000" b="0" dirty="0" smtClean="0"/>
              <a:t>Dallas</a:t>
            </a:r>
            <a:endParaRPr lang="en-US" sz="2000" dirty="0"/>
          </a:p>
          <a:p>
            <a:pPr lvl="1">
              <a:lnSpc>
                <a:spcPct val="80000"/>
              </a:lnSpc>
            </a:pPr>
            <a:r>
              <a:rPr lang="en-US" sz="1800" dirty="0"/>
              <a:t>“11ak </a:t>
            </a:r>
            <a:r>
              <a:rPr lang="en-US" sz="1800" dirty="0" err="1"/>
              <a:t>Telecon</a:t>
            </a:r>
            <a:r>
              <a:rPr lang="en-US" sz="1800" dirty="0"/>
              <a:t> Minutes </a:t>
            </a:r>
            <a:r>
              <a:rPr lang="en-US" sz="1800" dirty="0" smtClean="0"/>
              <a:t>20131125”</a:t>
            </a:r>
            <a:r>
              <a:rPr lang="en-US" sz="1800" dirty="0"/>
              <a:t>, </a:t>
            </a:r>
            <a:r>
              <a:rPr lang="en-GB" sz="1800" dirty="0"/>
              <a:t>11-13/</a:t>
            </a:r>
            <a:r>
              <a:rPr lang="en-GB" sz="1800" dirty="0" smtClean="0"/>
              <a:t>1492r0</a:t>
            </a:r>
            <a:r>
              <a:rPr lang="en-US" sz="1800" dirty="0" smtClean="0"/>
              <a:t> </a:t>
            </a:r>
            <a:endParaRPr lang="en-US" sz="1800" dirty="0" smtClean="0"/>
          </a:p>
          <a:p>
            <a:pPr lvl="1">
              <a:lnSpc>
                <a:spcPct val="80000"/>
              </a:lnSpc>
            </a:pPr>
            <a:r>
              <a:rPr lang="en-US" sz="1800" dirty="0" smtClean="0"/>
              <a:t>“</a:t>
            </a:r>
            <a:r>
              <a:rPr lang="en-US" sz="1800" dirty="0"/>
              <a:t>11ak </a:t>
            </a:r>
            <a:r>
              <a:rPr lang="en-US" sz="1800" dirty="0" err="1"/>
              <a:t>Telecon</a:t>
            </a:r>
            <a:r>
              <a:rPr lang="en-US" sz="1800" dirty="0"/>
              <a:t> Minutes </a:t>
            </a:r>
            <a:r>
              <a:rPr lang="en-US" sz="1800" dirty="0" smtClean="0"/>
              <a:t>20131209”</a:t>
            </a:r>
            <a:r>
              <a:rPr lang="en-US" sz="1800" dirty="0"/>
              <a:t>, </a:t>
            </a:r>
            <a:r>
              <a:rPr lang="en-GB" sz="1800" dirty="0"/>
              <a:t>11-13/</a:t>
            </a:r>
            <a:r>
              <a:rPr lang="en-GB" sz="1800" dirty="0" smtClean="0"/>
              <a:t>1xxxr0</a:t>
            </a:r>
            <a:r>
              <a:rPr lang="en-US" sz="1800" dirty="0" smtClean="0"/>
              <a:t> </a:t>
            </a:r>
          </a:p>
          <a:p>
            <a:pPr lvl="1">
              <a:lnSpc>
                <a:spcPct val="80000"/>
              </a:lnSpc>
            </a:pPr>
            <a:r>
              <a:rPr lang="en-US" sz="1800" dirty="0" smtClean="0"/>
              <a:t>“11ak </a:t>
            </a:r>
            <a:r>
              <a:rPr lang="en-US" sz="1800" dirty="0" err="1" smtClean="0"/>
              <a:t>Telecon</a:t>
            </a:r>
            <a:r>
              <a:rPr lang="en-US" sz="1800" dirty="0" smtClean="0"/>
              <a:t> Minutes 20140106”, 11-14/1xxxr0</a:t>
            </a:r>
            <a:endParaRPr lang="en-US" sz="1800" dirty="0" smtClean="0"/>
          </a:p>
          <a:p>
            <a:pPr lvl="2">
              <a:lnSpc>
                <a:spcPct val="80000"/>
              </a:lnSpc>
            </a:pPr>
            <a:r>
              <a:rPr lang="en-US" sz="1600" dirty="0"/>
              <a:t>Yes:    No:    Abstain: </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a:latin typeface="Arial" charset="0"/>
                <a:cs typeface="Arial" charset="0"/>
              </a:rPr>
              <a:t>16:00-18:00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a:t>Recess until 10:30 Tuesday</a:t>
            </a:r>
          </a:p>
          <a:p>
            <a:pPr marL="0" indent="0">
              <a:lnSpc>
                <a:spcPct val="80000"/>
              </a:lnSpc>
              <a:buNone/>
            </a:pPr>
            <a:endParaRPr lang="en-US" b="0"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24542</TotalTime>
  <Words>1140</Words>
  <Application>Microsoft Macintosh PowerPoint</Application>
  <PresentationFormat>On-screen Show (4:3)</PresentationFormat>
  <Paragraphs>210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January 2014 802.11ak Agenda</vt:lpstr>
      <vt:lpstr>IEEE 802.11ak/GLK: Enhancements For Transit Links Within Bridged Networks</vt:lpstr>
      <vt:lpstr>Venue</vt:lpstr>
      <vt:lpstr>Monday, 20 January 2014  16:00-18:00</vt:lpstr>
      <vt:lpstr>Monday, 20 January 2014   16:00-18:00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vt:lpstr>
      <vt:lpstr>Wednesday, 22 January 2014 08:00 – 10:00</vt:lpstr>
      <vt:lpstr>Thursday, 23 January 2014 08:00 – 10:00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436</cp:revision>
  <cp:lastPrinted>1998-02-10T13:28:06Z</cp:lastPrinted>
  <dcterms:created xsi:type="dcterms:W3CDTF">2006-12-04T03:46:13Z</dcterms:created>
  <dcterms:modified xsi:type="dcterms:W3CDTF">2013-12-09T20:26:11Z</dcterms:modified>
  <cp:category/>
</cp:coreProperties>
</file>