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7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E05920-44DD-4DCC-A778-649C57461047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7654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7655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7656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7657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90EF3B8D-ED9C-4972-850C-639A04A2F02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7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7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802.11-13/1475r0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2013-11-14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0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2013.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Began processing </a:t>
            </a:r>
            <a:r>
              <a:rPr lang="en-US" dirty="0" smtClean="0"/>
              <a:t>comments received in LB </a:t>
            </a:r>
            <a:r>
              <a:rPr lang="en-US" dirty="0" smtClean="0"/>
              <a:t>199 – </a:t>
            </a:r>
            <a:r>
              <a:rPr lang="en-US" dirty="0" smtClean="0"/>
              <a:t>First recirculation LB</a:t>
            </a:r>
            <a:endParaRPr lang="en-US" dirty="0" smtClean="0"/>
          </a:p>
          <a:p>
            <a:pPr lvl="1"/>
            <a:r>
              <a:rPr lang="en-US" altLang="ja-JP" sz="2200" dirty="0" smtClean="0"/>
              <a:t>497</a:t>
            </a:r>
            <a:r>
              <a:rPr lang="en-US" altLang="ja-JP" sz="2200" dirty="0" smtClean="0"/>
              <a:t> </a:t>
            </a:r>
            <a:r>
              <a:rPr lang="en-US" altLang="ja-JP" sz="2200" dirty="0"/>
              <a:t>comments </a:t>
            </a:r>
            <a:endParaRPr lang="en-US" altLang="ja-JP" sz="2200" dirty="0" smtClean="0"/>
          </a:p>
          <a:p>
            <a:pPr lvl="1"/>
            <a:r>
              <a:rPr lang="en-US" dirty="0" smtClean="0"/>
              <a:t>Approved resolutions to approximately 180 comments</a:t>
            </a:r>
          </a:p>
          <a:p>
            <a:pPr lvl="1"/>
            <a:r>
              <a:rPr lang="en-US" dirty="0" smtClean="0"/>
              <a:t>Heard additional presentations (11ad fixes)</a:t>
            </a:r>
          </a:p>
          <a:p>
            <a:r>
              <a:rPr lang="en-US" dirty="0" smtClean="0"/>
              <a:t>Discussed “deprecation” comments </a:t>
            </a:r>
          </a:p>
          <a:p>
            <a:pPr lvl="1"/>
            <a:r>
              <a:rPr lang="en-US" dirty="0" smtClean="0"/>
              <a:t>Phased Coexistence Operation – decision to mark as obsolete.</a:t>
            </a:r>
          </a:p>
          <a:p>
            <a:pPr lvl="1"/>
            <a:r>
              <a:rPr lang="en-US" dirty="0" smtClean="0"/>
              <a:t>Dual CTS/beacon Mechanism – decision to deprecate</a:t>
            </a:r>
          </a:p>
          <a:p>
            <a:pPr lvl="1"/>
            <a:r>
              <a:rPr lang="en-US" dirty="0" smtClean="0"/>
              <a:t>(portions of)11b - </a:t>
            </a:r>
            <a:r>
              <a:rPr lang="en-US" dirty="0" smtClean="0"/>
              <a:t>No decisions this meeting; Presentations, motions on in Jan 2014 meeting, Weds PM1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2013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FD88E70A-2809-4294-9C75-799261BE4236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848C1A4-4892-4A9C-92F7-F8A4ED711242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(to be revised)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2012 – March/May 2013  – 11ad integration –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 2013 – March 2014 – 11ac integration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Letter Ballot on D3.0 (includes 11ac) March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April/May – Initial Sponsor Ballot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TBD – integration of additional completed amendments (e.g. 11af)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>
                <a:solidFill>
                  <a:schemeClr val="accent2"/>
                </a:solidFill>
              </a:rPr>
              <a:t>Integrate after initial SB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March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7481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 smtClean="0"/>
              <a:t>December 6, 13, 20</a:t>
            </a:r>
          </a:p>
          <a:p>
            <a:pPr lvl="1"/>
            <a:r>
              <a:rPr lang="en-US" sz="2400" dirty="0" smtClean="0"/>
              <a:t>January 10, 17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Comment Resolution of comments received from  </a:t>
            </a:r>
            <a:r>
              <a:rPr lang="en-US" dirty="0" smtClean="0"/>
              <a:t>LB 199 </a:t>
            </a:r>
            <a:r>
              <a:rPr lang="en-US" dirty="0" smtClean="0"/>
              <a:t>on P802.11REVmc D2.0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2271</TotalTime>
  <Words>411</Words>
  <Application>Microsoft Office PowerPoint</Application>
  <PresentationFormat>On-screen Show (4:3)</PresentationFormat>
  <Paragraphs>87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November 2013</vt:lpstr>
      <vt:lpstr>Abstract</vt:lpstr>
      <vt:lpstr>Status </vt:lpstr>
      <vt:lpstr>TGmc Plan of Record (to be revised)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208</cp:revision>
  <cp:lastPrinted>1998-02-10T13:28:06Z</cp:lastPrinted>
  <dcterms:created xsi:type="dcterms:W3CDTF">2009-11-09T00:32:22Z</dcterms:created>
  <dcterms:modified xsi:type="dcterms:W3CDTF">2013-11-15T00:56:39Z</dcterms:modified>
</cp:coreProperties>
</file>