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82" r:id="rId3"/>
    <p:sldId id="278" r:id="rId4"/>
    <p:sldId id="287" r:id="rId5"/>
    <p:sldId id="280" r:id="rId6"/>
    <p:sldId id="279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6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C4F4DAE-E60C-4253-B0B9-199258B0A6A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56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25782" y="898525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E05920-44DD-4DCC-A778-649C57461047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27654" name="Rectangle 2"/>
          <p:cNvSpPr txBox="1">
            <a:spLocks noGrp="1" noChangeArrowheads="1"/>
          </p:cNvSpPr>
          <p:nvPr/>
        </p:nvSpPr>
        <p:spPr bwMode="auto">
          <a:xfrm>
            <a:off x="4086656" y="95175"/>
            <a:ext cx="219585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27655" name="Rectangle 3"/>
          <p:cNvSpPr txBox="1">
            <a:spLocks noGrp="1" noChangeArrowheads="1"/>
          </p:cNvSpPr>
          <p:nvPr/>
        </p:nvSpPr>
        <p:spPr bwMode="auto">
          <a:xfrm>
            <a:off x="653292" y="95175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27656" name="Rectangle 6"/>
          <p:cNvSpPr txBox="1">
            <a:spLocks noGrp="1" noChangeArrowheads="1"/>
          </p:cNvSpPr>
          <p:nvPr/>
        </p:nvSpPr>
        <p:spPr bwMode="auto">
          <a:xfrm>
            <a:off x="3203144" y="8985755"/>
            <a:ext cx="30793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27657" name="Rectangle 7"/>
          <p:cNvSpPr txBox="1">
            <a:spLocks noGrp="1" noChangeArrowheads="1"/>
          </p:cNvSpPr>
          <p:nvPr/>
        </p:nvSpPr>
        <p:spPr bwMode="auto">
          <a:xfrm>
            <a:off x="3319982" y="898575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90EF3B8D-ED9C-4972-850C-639A04A2F02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27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27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408884"/>
            <a:ext cx="5547360" cy="417592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35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37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802.11-13/1475r0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2013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Dorothy Stanley (Aruba Networks)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802.11mc Closing Report for</a:t>
            </a:r>
            <a:br>
              <a:rPr lang="en-US" dirty="0" smtClean="0"/>
            </a:br>
            <a:r>
              <a:rPr lang="en-US" dirty="0" smtClean="0"/>
              <a:t>Nov</a:t>
            </a:r>
            <a:r>
              <a:rPr lang="en-US" dirty="0" smtClean="0"/>
              <a:t>ember </a:t>
            </a:r>
            <a:r>
              <a:rPr lang="en-US" dirty="0" smtClean="0"/>
              <a:t>2013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2013-11-14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967736"/>
              </p:ext>
            </p:extLst>
          </p:nvPr>
        </p:nvGraphicFramePr>
        <p:xfrm>
          <a:off x="534988" y="2327275"/>
          <a:ext cx="76835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" name="Document" r:id="rId4" imgW="8696800" imgH="4136102" progId="Word.Document.8">
                  <p:embed/>
                </p:oleObj>
              </mc:Choice>
              <mc:Fallback>
                <p:oleObj name="Document" r:id="rId4" imgW="8696800" imgH="4136102" progId="Word.Document.8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27275"/>
                        <a:ext cx="7683500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2013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 (Aruba Networks)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605824A3-DD3E-4509-A2B7-293CB3A68F4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contains the </a:t>
            </a:r>
            <a:r>
              <a:rPr lang="en-US" dirty="0" err="1" smtClean="0"/>
              <a:t>TGmc</a:t>
            </a:r>
            <a:r>
              <a:rPr lang="en-US" dirty="0" smtClean="0"/>
              <a:t> closing report for </a:t>
            </a:r>
            <a:r>
              <a:rPr lang="en-US" dirty="0" smtClean="0"/>
              <a:t>Nov</a:t>
            </a:r>
            <a:r>
              <a:rPr lang="en-US" dirty="0" smtClean="0"/>
              <a:t>ember </a:t>
            </a:r>
            <a:r>
              <a:rPr lang="en-US" dirty="0" smtClean="0"/>
              <a:t>2013.</a:t>
            </a:r>
          </a:p>
        </p:txBody>
      </p:sp>
    </p:spTree>
    <p:extLst>
      <p:ext uri="{BB962C8B-B14F-4D97-AF65-F5344CB8AC3E}">
        <p14:creationId xmlns:p14="http://schemas.microsoft.com/office/powerpoint/2010/main" val="358466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Status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382000" cy="4724400"/>
          </a:xfrm>
        </p:spPr>
        <p:txBody>
          <a:bodyPr/>
          <a:lstStyle/>
          <a:p>
            <a:r>
              <a:rPr lang="en-US" dirty="0" smtClean="0"/>
              <a:t>Began processing </a:t>
            </a:r>
            <a:r>
              <a:rPr lang="en-US" dirty="0" smtClean="0"/>
              <a:t>comments received in LB </a:t>
            </a:r>
            <a:r>
              <a:rPr lang="en-US" dirty="0" smtClean="0"/>
              <a:t>199 – </a:t>
            </a:r>
            <a:r>
              <a:rPr lang="en-US" dirty="0" smtClean="0"/>
              <a:t>First recirculation LB</a:t>
            </a:r>
            <a:endParaRPr lang="en-US" dirty="0" smtClean="0"/>
          </a:p>
          <a:p>
            <a:pPr lvl="1"/>
            <a:r>
              <a:rPr lang="en-US" altLang="ja-JP" sz="2200" dirty="0" smtClean="0"/>
              <a:t>497</a:t>
            </a:r>
            <a:r>
              <a:rPr lang="en-US" altLang="ja-JP" sz="2200" dirty="0" smtClean="0"/>
              <a:t> </a:t>
            </a:r>
            <a:r>
              <a:rPr lang="en-US" altLang="ja-JP" sz="2200" dirty="0"/>
              <a:t>comments </a:t>
            </a:r>
            <a:endParaRPr lang="en-US" altLang="ja-JP" sz="2200" dirty="0" smtClean="0"/>
          </a:p>
          <a:p>
            <a:pPr lvl="1"/>
            <a:r>
              <a:rPr lang="en-US" dirty="0" smtClean="0"/>
              <a:t>Approved resolutions to approximately 180 comments</a:t>
            </a:r>
          </a:p>
          <a:p>
            <a:pPr lvl="1"/>
            <a:r>
              <a:rPr lang="en-US" dirty="0" smtClean="0"/>
              <a:t>Heard additional presentations (11ad fixes)</a:t>
            </a:r>
          </a:p>
          <a:p>
            <a:r>
              <a:rPr lang="en-US" dirty="0" smtClean="0"/>
              <a:t>Discussed “deprecation” comments </a:t>
            </a:r>
          </a:p>
          <a:p>
            <a:pPr lvl="1"/>
            <a:r>
              <a:rPr lang="en-US" dirty="0" smtClean="0"/>
              <a:t>Phased Coexistence Operation – decision to mark as obsolete.</a:t>
            </a:r>
          </a:p>
          <a:p>
            <a:pPr lvl="1"/>
            <a:r>
              <a:rPr lang="en-US" dirty="0" smtClean="0"/>
              <a:t>Dual CTS/beacon Mechanism – decision to deprecate</a:t>
            </a:r>
          </a:p>
          <a:p>
            <a:pPr lvl="1"/>
            <a:r>
              <a:rPr lang="en-US" dirty="0" smtClean="0"/>
              <a:t>(portions of)11b - </a:t>
            </a:r>
            <a:r>
              <a:rPr lang="en-US" dirty="0" smtClean="0"/>
              <a:t>No decisions this meeting; Presentations, motions on in Jan 2014 meeting, Weds PM1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2013</a:t>
            </a:r>
            <a:endParaRPr lang="en-US" sz="1800" smtClean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FD88E70A-2809-4294-9C75-799261BE4236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848C1A4-4892-4A9C-92F7-F8A4ED711242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(to be revised)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/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29-30 Aug 2012 – </a:t>
            </a:r>
            <a:r>
              <a:rPr lang="en-US" altLang="en-US" sz="2000" dirty="0" err="1" smtClean="0"/>
              <a:t>NesCom</a:t>
            </a:r>
            <a:r>
              <a:rPr lang="en-US" altLang="en-US" sz="2000" dirty="0" smtClean="0"/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2012 – Begin to process input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2012 –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Jan – First WG Letter ballot  - without 11ad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2012 – March/May 2013  – 11ad integration –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2013 – March 2014 – 11ac integration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>
                <a:solidFill>
                  <a:schemeClr val="accent2"/>
                </a:solidFill>
              </a:rPr>
              <a:t>Letter Ballot on D3.0 (includes 11ac) March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Feb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Feb-March 2014 – Form Sponsor Pool (45 days)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April/May – Initial Sponsor Ballot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TBD – integration of additional completed amendments (e.g. 11af)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>
                <a:solidFill>
                  <a:schemeClr val="accent2"/>
                </a:solidFill>
              </a:rPr>
              <a:t>Integrate after initial SB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2014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March 2015 – </a:t>
            </a:r>
            <a:r>
              <a:rPr lang="en-US" altLang="en-US" sz="2000" dirty="0" err="1" smtClean="0"/>
              <a:t>RevCom</a:t>
            </a:r>
            <a:r>
              <a:rPr lang="en-US" altLang="en-US" sz="2000" dirty="0" smtClean="0"/>
              <a:t>/SASB Approval</a:t>
            </a:r>
          </a:p>
        </p:txBody>
      </p:sp>
    </p:spTree>
    <p:extLst>
      <p:ext uri="{BB962C8B-B14F-4D97-AF65-F5344CB8AC3E}">
        <p14:creationId xmlns:p14="http://schemas.microsoft.com/office/powerpoint/2010/main" val="274816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Conference Calls 10am </a:t>
            </a:r>
            <a:r>
              <a:rPr lang="en-US" dirty="0" smtClean="0"/>
              <a:t>Eastern (2 hours)  </a:t>
            </a:r>
            <a:endParaRPr lang="en-US" dirty="0"/>
          </a:p>
          <a:p>
            <a:pPr lvl="1"/>
            <a:r>
              <a:rPr lang="en-US" sz="2400" dirty="0" smtClean="0"/>
              <a:t>December 6, 13, 20</a:t>
            </a:r>
          </a:p>
          <a:p>
            <a:pPr lvl="1"/>
            <a:r>
              <a:rPr lang="en-US" sz="2400" dirty="0" smtClean="0"/>
              <a:t>January 10, 17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609600" indent="-6096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Comment Resolution of comments received from  </a:t>
            </a:r>
            <a:r>
              <a:rPr lang="en-US" dirty="0" smtClean="0"/>
              <a:t>LB 199 </a:t>
            </a:r>
            <a:r>
              <a:rPr lang="en-US" dirty="0" smtClean="0"/>
              <a:t>on P802.11REVmc D2.0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9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2271</TotalTime>
  <Words>411</Words>
  <Application>Microsoft Office PowerPoint</Application>
  <PresentationFormat>On-screen Show (4:3)</PresentationFormat>
  <Paragraphs>87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802-11-PathProtection</vt:lpstr>
      <vt:lpstr>Document</vt:lpstr>
      <vt:lpstr>IEEE 802.11mc Closing Report for November 2013</vt:lpstr>
      <vt:lpstr>Abstract</vt:lpstr>
      <vt:lpstr>Status </vt:lpstr>
      <vt:lpstr>TGmc Plan of Record (to be revised)</vt:lpstr>
      <vt:lpstr>Teleconferences</vt:lpstr>
      <vt:lpstr>Next Steps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dstanley@arubanetworks.com</dc:creator>
  <cp:lastModifiedBy>Dorothy Stanley</cp:lastModifiedBy>
  <cp:revision>208</cp:revision>
  <cp:lastPrinted>1998-02-10T13:28:06Z</cp:lastPrinted>
  <dcterms:created xsi:type="dcterms:W3CDTF">2009-11-09T00:32:22Z</dcterms:created>
  <dcterms:modified xsi:type="dcterms:W3CDTF">2013-11-15T00:56:39Z</dcterms:modified>
</cp:coreProperties>
</file>