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167" r:id="rId2"/>
  </p:sldMasterIdLst>
  <p:notesMasterIdLst>
    <p:notesMasterId r:id="rId12"/>
  </p:notesMasterIdLst>
  <p:handoutMasterIdLst>
    <p:handoutMasterId r:id="rId13"/>
  </p:handoutMasterIdLst>
  <p:sldIdLst>
    <p:sldId id="448" r:id="rId3"/>
    <p:sldId id="524" r:id="rId4"/>
    <p:sldId id="530" r:id="rId5"/>
    <p:sldId id="540" r:id="rId6"/>
    <p:sldId id="541" r:id="rId7"/>
    <p:sldId id="542" r:id="rId8"/>
    <p:sldId id="543" r:id="rId9"/>
    <p:sldId id="544" r:id="rId10"/>
    <p:sldId id="545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00" y="2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4950" y="174625"/>
            <a:ext cx="2193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42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 / I2R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229B874-0762-0346-984C-2DAFDED6AD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950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90F7209-CB2D-3941-91CE-B86575405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3565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MS PGothic" charset="0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Page </a:t>
            </a:r>
            <a:fld id="{C76D536D-DCDB-514C-8C55-14158BFC373F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F606D30-195A-CA40-BB82-8D9EC0B741F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09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C753293-86F2-6841-820F-F7415F8BC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4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B4E251-F144-E440-844E-A4431F610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18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80F146-8DEB-0548-8EC2-71CEA13CC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82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1A3B83-170E-9B4B-B52B-01E6CCB03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96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1868D-4135-A54D-91F6-83BF91892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13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18D5E-5A47-0540-B549-D0793EB4A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213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3F046-4BEB-8F4C-B314-9F81B005C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58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EDE1F-B9F4-5B48-BDDA-952E69915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656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C5B1B-C728-9544-83E7-C288B8F94B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717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F4B61-5F00-3848-8AD9-D6927F1D8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502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4656E-9675-D646-90F6-B91CD4BAC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1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A320C4-5B50-274D-A30A-746063514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137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F9691-DB9E-6E42-AA07-18ADE0ED5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061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094E7-EC0E-3644-B125-899A45565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97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FF431-F5AD-4A4E-8FD6-528A18F21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18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8B65C-3FF8-CB43-8F6D-D176B80C0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1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E119815-6FE4-0946-981C-A2994CCDB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71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9B062-A349-A14D-8AB0-F8CD333F7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95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7D56A7E-AE63-934F-97D8-BB9C8A0A57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5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EF61E3-F377-CC46-BB84-5CD60C6E9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28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9F1476-7FAD-AE42-A2DC-A33DE3A8E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59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7F39E51-D68E-AE48-BC67-69166EB92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13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787F1E-B91B-FD42-A2E0-13A259C9B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7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8778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477000"/>
            <a:ext cx="3276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5DE20D-ADC3-FD48-BD74-33CE9A240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802.11-13/</a:t>
            </a:r>
            <a:r>
              <a:rPr lang="en-US" sz="1800" b="1" dirty="0" smtClean="0"/>
              <a:t>1474r0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96" r:id="rId1"/>
    <p:sldLayoutId id="2147484897" r:id="rId2"/>
    <p:sldLayoutId id="2147484883" r:id="rId3"/>
    <p:sldLayoutId id="2147484898" r:id="rId4"/>
    <p:sldLayoutId id="2147484899" r:id="rId5"/>
    <p:sldLayoutId id="2147484900" r:id="rId6"/>
    <p:sldLayoutId id="2147484901" r:id="rId7"/>
    <p:sldLayoutId id="2147484902" r:id="rId8"/>
    <p:sldLayoutId id="2147484903" r:id="rId9"/>
    <p:sldLayoutId id="2147484904" r:id="rId10"/>
    <p:sldLayoutId id="2147484905" r:id="rId11"/>
    <p:sldLayoutId id="21474848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039CB1-B278-184C-857F-51B2703FC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5" r:id="rId1"/>
    <p:sldLayoutId id="2147484886" r:id="rId2"/>
    <p:sldLayoutId id="2147484887" r:id="rId3"/>
    <p:sldLayoutId id="2147484888" r:id="rId4"/>
    <p:sldLayoutId id="2147484889" r:id="rId5"/>
    <p:sldLayoutId id="2147484890" r:id="rId6"/>
    <p:sldLayoutId id="2147484891" r:id="rId7"/>
    <p:sldLayoutId id="2147484892" r:id="rId8"/>
    <p:sldLayoutId id="2147484893" r:id="rId9"/>
    <p:sldLayoutId id="2147484894" r:id="rId10"/>
    <p:sldLayoutId id="2147484895" r:id="rId1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xujianqiang888@163.com" TargetMode="External"/><Relationship Id="rId4" Type="http://schemas.openxmlformats.org/officeDocument/2006/relationships/hyperlink" Target="http://www.booking.com/hotel/cn/howard-johnson-resort-sanya-bay-san-ya-guo-guang-hao-sheng-du-jia-jiu-dian.html?sid=e58b9d68819812eb50705ad2d6b393d2;dcid=1;dist=0;srpos=1;type=total&amp;lang=en-us%23RD25911703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ieee802.org/11/Meetings/Meeting_Plan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475413"/>
            <a:ext cx="2600325" cy="184150"/>
          </a:xfrm>
        </p:spPr>
        <p:txBody>
          <a:bodyPr/>
          <a:lstStyle/>
          <a:p>
            <a:pPr>
              <a:defRPr/>
            </a:pPr>
            <a:r>
              <a:rPr lang="en-US" dirty="0"/>
              <a:t>Xiaoming Peng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C86ED38B-A6F2-DD44-A15F-49D155A2375B}" type="slidenum">
              <a:rPr lang="en-US"/>
              <a:pPr/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  <a:cs typeface="+mn-cs"/>
              </a:rPr>
              <a:t>Date:</a:t>
            </a:r>
            <a:r>
              <a:rPr lang="en-US" sz="2000" kern="0" dirty="0">
                <a:latin typeface="+mn-lt"/>
                <a:ea typeface="+mn-ea"/>
                <a:cs typeface="+mn-cs"/>
              </a:rPr>
              <a:t> 2013</a:t>
            </a:r>
            <a:r>
              <a:rPr lang="en-US" sz="2000" kern="0" dirty="0" smtClean="0">
                <a:latin typeface="+mn-lt"/>
                <a:ea typeface="+mn-ea"/>
                <a:cs typeface="+mn-cs"/>
              </a:rPr>
              <a:t>-</a:t>
            </a:r>
            <a:r>
              <a:rPr lang="en-US" sz="2000" kern="0" dirty="0" smtClean="0">
                <a:latin typeface="+mn-lt"/>
                <a:ea typeface="+mn-ea"/>
                <a:cs typeface="+mn-cs"/>
              </a:rPr>
              <a:t>11</a:t>
            </a:r>
            <a:r>
              <a:rPr lang="en-US" sz="2000" kern="0" dirty="0" smtClean="0">
                <a:latin typeface="+mn-lt"/>
                <a:ea typeface="+mn-ea"/>
                <a:cs typeface="+mn-cs"/>
              </a:rPr>
              <a:t>-15</a:t>
            </a:r>
            <a:endParaRPr lang="en-US" sz="2000" kern="0" dirty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8677" name="Object 11"/>
          <p:cNvGraphicFramePr>
            <a:graphicFrameLocks noChangeAspect="1"/>
          </p:cNvGraphicFramePr>
          <p:nvPr/>
        </p:nvGraphicFramePr>
        <p:xfrm>
          <a:off x="457200" y="2667000"/>
          <a:ext cx="8061325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5" name="Document" r:id="rId4" imgW="8229600" imgH="1358900" progId="Word.Document.8">
                  <p:embed/>
                </p:oleObj>
              </mc:Choice>
              <mc:Fallback>
                <p:oleObj name="Document" r:id="rId4" imgW="8229600" imgH="1358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7000"/>
                        <a:ext cx="8061325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algn="ctr" eaLnBrk="0" hangingPunct="0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IEEE 802.11aj Task Group </a:t>
            </a: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November</a:t>
            </a: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2013 Closing Report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Abstract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  <a:ea typeface="MS PGothic" charset="0"/>
              </a:rPr>
              <a:t>	This document is the closing report for IEEE 802.11aj Task Group for the </a:t>
            </a:r>
            <a:r>
              <a:rPr lang="en-US" dirty="0" smtClean="0">
                <a:latin typeface="Times New Roman" charset="0"/>
                <a:ea typeface="MS PGothic" charset="0"/>
              </a:rPr>
              <a:t>November</a:t>
            </a:r>
            <a:r>
              <a:rPr lang="en-US" dirty="0" smtClean="0">
                <a:latin typeface="Times New Roman" charset="0"/>
                <a:ea typeface="MS PGothic" charset="0"/>
              </a:rPr>
              <a:t> </a:t>
            </a:r>
            <a:r>
              <a:rPr lang="en-US" dirty="0">
                <a:latin typeface="Times New Roman" charset="0"/>
                <a:ea typeface="MS PGothic" charset="0"/>
              </a:rPr>
              <a:t>2013 session in </a:t>
            </a:r>
            <a:r>
              <a:rPr lang="en-US" dirty="0" smtClean="0">
                <a:latin typeface="Times New Roman" charset="0"/>
                <a:ea typeface="MS PGothic" charset="0"/>
              </a:rPr>
              <a:t>Dallas USA. </a:t>
            </a: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kern="0" smtClean="0">
                <a:solidFill>
                  <a:schemeClr val="tx2"/>
                </a:solidFill>
              </a:rPr>
              <a:t>Nov 2013</a:t>
            </a:r>
            <a:endParaRPr lang="en-US" dirty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>
                <a:cs typeface="Arial" charset="0"/>
              </a:rPr>
              <a:t>Slide </a:t>
            </a:r>
            <a:fld id="{0AD11972-D20C-5247-B8FE-7938957346FE}" type="slidenum">
              <a:rPr lang="en-US">
                <a:cs typeface="Arial" charset="0"/>
              </a:rPr>
              <a:pPr/>
              <a:t>2</a:t>
            </a:fld>
            <a:endParaRPr lang="en-US">
              <a:cs typeface="Arial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Times New Roman" charset="0"/>
                <a:ea typeface="MS PGothic" charset="0"/>
              </a:rPr>
              <a:t>Work </a:t>
            </a:r>
            <a:r>
              <a:rPr lang="en-US" altLang="zh-CN" sz="3600" dirty="0" smtClean="0">
                <a:latin typeface="Times New Roman" charset="0"/>
                <a:ea typeface="MS PGothic" charset="0"/>
              </a:rPr>
              <a:t>C</a:t>
            </a:r>
            <a:r>
              <a:rPr lang="en-US" sz="3600" dirty="0" smtClean="0">
                <a:latin typeface="Times New Roman" charset="0"/>
                <a:ea typeface="MS PGothic" charset="0"/>
              </a:rPr>
              <a:t>ompleted (1/3)</a:t>
            </a:r>
            <a:endParaRPr lang="en-US" sz="3600" dirty="0">
              <a:latin typeface="Times New Roman" charset="0"/>
              <a:ea typeface="MS PGothic" charset="0"/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3820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>
                <a:latin typeface="Times New Roman" charset="0"/>
                <a:ea typeface="MS PGothic" charset="0"/>
              </a:rPr>
              <a:t>TGaj</a:t>
            </a:r>
            <a:r>
              <a:rPr lang="en-US" dirty="0">
                <a:latin typeface="Times New Roman" charset="0"/>
                <a:ea typeface="MS PGothic" charset="0"/>
              </a:rPr>
              <a:t> Complete Proposal Presentation (CP) 11-13/1301r1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Text </a:t>
            </a:r>
            <a:r>
              <a:rPr lang="en-US" dirty="0">
                <a:latin typeface="Times New Roman" charset="0"/>
                <a:ea typeface="MS PGothic" charset="0"/>
              </a:rPr>
              <a:t>in 13/1302r0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MS PGothic" charset="0"/>
              </a:rPr>
              <a:t>Slide 5 gives list of accompanying New Technique documents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MS PGothic" charset="0"/>
              </a:rPr>
              <a:t>PAR, FRD, EVM declaration 13/1350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MS PGothic" charset="0"/>
              </a:rPr>
              <a:t>MAC simulation results and methodology, 13/1348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MS PGothic" charset="0"/>
              </a:rPr>
              <a:t>PHY simulation results and methodology, 13/1109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ea typeface="MS PGothic" charset="0"/>
              </a:rPr>
              <a:t>Dynamic Bandwidth Control for 802.11aj </a:t>
            </a:r>
            <a:r>
              <a:rPr lang="ja-JP" altLang="en-US" dirty="0">
                <a:latin typeface="Times New Roman" charset="0"/>
                <a:ea typeface="MS PGothic" charset="0"/>
              </a:rPr>
              <a:t>（</a:t>
            </a:r>
            <a:r>
              <a:rPr lang="en-US" altLang="ja-JP" dirty="0">
                <a:latin typeface="Times New Roman" charset="0"/>
                <a:ea typeface="MS PGothic" charset="0"/>
              </a:rPr>
              <a:t>NT) -  11-13/1291r1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In </a:t>
            </a:r>
            <a:r>
              <a:rPr lang="en-US" dirty="0">
                <a:latin typeface="Times New Roman" charset="0"/>
                <a:ea typeface="MS PGothic" charset="0"/>
              </a:rPr>
              <a:t>support of complete proposal</a:t>
            </a:r>
          </a:p>
          <a:p>
            <a:r>
              <a:rPr lang="en-US" dirty="0">
                <a:latin typeface="Times New Roman" charset="0"/>
                <a:ea typeface="MS PGothic" charset="0"/>
              </a:rPr>
              <a:t>Opportunistic Transmissions in Multiple Alternative Channels in 802.11aj (60GHz NT) - 11-13/1293r2</a:t>
            </a:r>
          </a:p>
          <a:p>
            <a:pPr lvl="1"/>
            <a:r>
              <a:rPr lang="en-US" dirty="0" smtClean="0">
                <a:latin typeface="Times New Roman" charset="0"/>
                <a:ea typeface="MS PGothic" charset="0"/>
              </a:rPr>
              <a:t>In </a:t>
            </a:r>
            <a:r>
              <a:rPr lang="en-US" dirty="0">
                <a:latin typeface="Times New Roman" charset="0"/>
                <a:ea typeface="MS PGothic" charset="0"/>
              </a:rPr>
              <a:t>support of complete proposal in 13/</a:t>
            </a:r>
            <a:r>
              <a:rPr lang="en-US" dirty="0" smtClean="0">
                <a:latin typeface="Times New Roman" charset="0"/>
                <a:ea typeface="MS PGothic" charset="0"/>
              </a:rPr>
              <a:t>1301</a:t>
            </a: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3789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8D14F6EE-AFB8-B94A-BE50-23FCDA47474B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Times New Roman" charset="0"/>
                <a:ea typeface="MS PGothic" charset="0"/>
              </a:rPr>
              <a:t>Work </a:t>
            </a:r>
            <a:r>
              <a:rPr lang="en-US" altLang="zh-CN" sz="3600" dirty="0" smtClean="0">
                <a:latin typeface="Times New Roman" charset="0"/>
                <a:ea typeface="MS PGothic" charset="0"/>
              </a:rPr>
              <a:t>C</a:t>
            </a:r>
            <a:r>
              <a:rPr lang="en-US" sz="3600" dirty="0" smtClean="0">
                <a:latin typeface="Times New Roman" charset="0"/>
                <a:ea typeface="MS PGothic" charset="0"/>
              </a:rPr>
              <a:t>ompleted (2/3)</a:t>
            </a:r>
            <a:endParaRPr lang="en-US" sz="3600" dirty="0">
              <a:latin typeface="Times New Roman" charset="0"/>
              <a:ea typeface="MS PGothic" charset="0"/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382000" cy="48006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  <a:ea typeface="MS PGothic" charset="0"/>
              </a:rPr>
              <a:t>Decentralized</a:t>
            </a:r>
            <a:r>
              <a:rPr lang="en-US" dirty="0">
                <a:latin typeface="Times New Roman" charset="0"/>
                <a:ea typeface="MS PGothic" charset="0"/>
              </a:rPr>
              <a:t>-Clustering-Mechanism-for-802.11aj-60GHz (NT) – 11-13/1346r1</a:t>
            </a:r>
          </a:p>
          <a:p>
            <a:pPr lvl="1"/>
            <a:r>
              <a:rPr lang="en-US" sz="2400" dirty="0" smtClean="0">
                <a:latin typeface="Times New Roman" charset="0"/>
                <a:ea typeface="MS PGothic" charset="0"/>
              </a:rPr>
              <a:t>In </a:t>
            </a:r>
            <a:r>
              <a:rPr lang="en-US" sz="2400" dirty="0">
                <a:latin typeface="Times New Roman" charset="0"/>
                <a:ea typeface="MS PGothic" charset="0"/>
              </a:rPr>
              <a:t>support of complete proposal in 13/</a:t>
            </a:r>
            <a:r>
              <a:rPr lang="en-US" sz="2400" dirty="0" smtClean="0">
                <a:latin typeface="Times New Roman" charset="0"/>
                <a:ea typeface="MS PGothic" charset="0"/>
              </a:rPr>
              <a:t>1301</a:t>
            </a:r>
            <a:endParaRPr lang="en-US" sz="2400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Times New Roman" charset="0"/>
                <a:ea typeface="MS PGothic" charset="0"/>
              </a:rPr>
              <a:t>Spatial Sharing Mechanism in 802.11aj (NT) – 11-13/1292r2</a:t>
            </a:r>
          </a:p>
          <a:p>
            <a:pPr lvl="1"/>
            <a:r>
              <a:rPr lang="en-US" sz="2400" dirty="0" smtClean="0">
                <a:latin typeface="Times New Roman" charset="0"/>
                <a:ea typeface="MS PGothic" charset="0"/>
              </a:rPr>
              <a:t>In </a:t>
            </a:r>
            <a:r>
              <a:rPr lang="en-US" sz="2400" dirty="0">
                <a:latin typeface="Times New Roman" charset="0"/>
                <a:ea typeface="MS PGothic" charset="0"/>
              </a:rPr>
              <a:t>support of complete proposal in 13/1301</a:t>
            </a:r>
          </a:p>
          <a:p>
            <a:r>
              <a:rPr lang="en-US" dirty="0">
                <a:latin typeface="Times New Roman" charset="0"/>
                <a:ea typeface="MS PGothic" charset="0"/>
              </a:rPr>
              <a:t>Dynamic Channel Transfer Procedure for 802.11aj 60GHz (NT) - 11-13/1345r0</a:t>
            </a:r>
          </a:p>
          <a:p>
            <a:pPr lvl="1"/>
            <a:r>
              <a:rPr lang="en-US" sz="2400" dirty="0" smtClean="0">
                <a:latin typeface="Times New Roman" charset="0"/>
                <a:ea typeface="MS PGothic" charset="0"/>
              </a:rPr>
              <a:t>In </a:t>
            </a:r>
            <a:r>
              <a:rPr lang="en-US" sz="2400" dirty="0">
                <a:latin typeface="Times New Roman" charset="0"/>
                <a:ea typeface="MS PGothic" charset="0"/>
              </a:rPr>
              <a:t>support of complete proposal in 13/1301</a:t>
            </a:r>
          </a:p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89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8D14F6EE-AFB8-B94A-BE50-23FCDA47474B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40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Times New Roman" charset="0"/>
                <a:ea typeface="MS PGothic" charset="0"/>
              </a:rPr>
              <a:t>Work </a:t>
            </a:r>
            <a:r>
              <a:rPr lang="en-US" altLang="zh-CN" sz="3600" dirty="0" smtClean="0">
                <a:latin typeface="Times New Roman" charset="0"/>
                <a:ea typeface="MS PGothic" charset="0"/>
              </a:rPr>
              <a:t>C</a:t>
            </a:r>
            <a:r>
              <a:rPr lang="en-US" sz="3600" dirty="0" smtClean="0">
                <a:latin typeface="Times New Roman" charset="0"/>
                <a:ea typeface="MS PGothic" charset="0"/>
              </a:rPr>
              <a:t>ompleted (3/3)</a:t>
            </a:r>
            <a:endParaRPr lang="en-US" sz="3600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077200" cy="4724400"/>
          </a:xfrm>
        </p:spPr>
        <p:txBody>
          <a:bodyPr/>
          <a:lstStyle/>
          <a:p>
            <a:r>
              <a:rPr lang="en-US" b="1" dirty="0">
                <a:latin typeface="Arial"/>
                <a:ea typeface="MS PGothic" charset="0"/>
                <a:cs typeface="Arial"/>
              </a:rPr>
              <a:t>MAC proposal for dynamic BW </a:t>
            </a:r>
            <a:r>
              <a:rPr lang="zh-CN" altLang="en-US" b="1" dirty="0">
                <a:latin typeface="Arial"/>
                <a:ea typeface="MS PGothic" charset="0"/>
                <a:cs typeface="Arial"/>
              </a:rPr>
              <a:t>（</a:t>
            </a:r>
            <a:r>
              <a:rPr lang="en-US" altLang="zh-CN" b="1" dirty="0">
                <a:latin typeface="Arial"/>
                <a:ea typeface="Times New Roman" charset="0"/>
                <a:cs typeface="Arial"/>
              </a:rPr>
              <a:t>NT</a:t>
            </a:r>
            <a:r>
              <a:rPr lang="zh-CN" altLang="en-US" b="1" dirty="0">
                <a:latin typeface="Arial"/>
                <a:ea typeface="MS PGothic" charset="0"/>
                <a:cs typeface="Arial"/>
              </a:rPr>
              <a:t>）</a:t>
            </a:r>
            <a:r>
              <a:rPr lang="en-US" altLang="ja-JP" b="1" dirty="0">
                <a:latin typeface="Arial"/>
                <a:ea typeface="ＭＳ Ｐゴシック" charset="0"/>
                <a:cs typeface="Arial"/>
              </a:rPr>
              <a:t>– 11-13/1282r1 </a:t>
            </a:r>
          </a:p>
          <a:p>
            <a:pPr lvl="1"/>
            <a:r>
              <a:rPr lang="en-US" sz="2400" dirty="0" smtClean="0">
                <a:latin typeface="Arial"/>
                <a:ea typeface="MS PGothic" charset="0"/>
                <a:cs typeface="Arial"/>
              </a:rPr>
              <a:t>A new technique proposal</a:t>
            </a:r>
          </a:p>
          <a:p>
            <a:pPr lvl="1"/>
            <a:endParaRPr lang="en-US" sz="1800" dirty="0">
              <a:latin typeface="Arial"/>
              <a:ea typeface="MS PGothic" charset="0"/>
              <a:cs typeface="Arial"/>
            </a:endParaRPr>
          </a:p>
          <a:p>
            <a:r>
              <a:rPr lang="en-US" b="1" dirty="0">
                <a:latin typeface="Arial"/>
                <a:ea typeface="MS PGothic" charset="0"/>
                <a:cs typeface="Arial"/>
              </a:rPr>
              <a:t>Distributed Timeslot Allocation (DTA) Mechanism for 802.11aj 60GHz (NT) – 11-13/1364r3</a:t>
            </a:r>
          </a:p>
          <a:p>
            <a:pPr lvl="1"/>
            <a:r>
              <a:rPr lang="en-US" sz="2400" dirty="0">
                <a:latin typeface="Arial"/>
                <a:ea typeface="MS PGothic" charset="0"/>
                <a:cs typeface="Arial"/>
              </a:rPr>
              <a:t>A new technique </a:t>
            </a:r>
            <a:r>
              <a:rPr lang="en-US" sz="2400" dirty="0" smtClean="0">
                <a:latin typeface="Arial"/>
                <a:ea typeface="MS PGothic" charset="0"/>
                <a:cs typeface="Arial"/>
              </a:rPr>
              <a:t>proposal</a:t>
            </a:r>
          </a:p>
          <a:p>
            <a:pPr lvl="2"/>
            <a:endParaRPr lang="en-US" sz="2400" dirty="0">
              <a:latin typeface="Arial"/>
              <a:ea typeface="MS PGothic" charset="0"/>
              <a:cs typeface="Arial"/>
            </a:endParaRPr>
          </a:p>
          <a:p>
            <a:pPr marL="342900" lvl="1" indent="-342900">
              <a:buFontTx/>
              <a:buChar char="•"/>
            </a:pPr>
            <a:r>
              <a:rPr lang="en-US" sz="2400" b="1" dirty="0">
                <a:latin typeface="Arial"/>
                <a:ea typeface="MS PGothic" charset="0"/>
                <a:cs typeface="Arial"/>
              </a:rPr>
              <a:t>45GHz Spectrum Allocation in China – 11-13/</a:t>
            </a:r>
            <a:r>
              <a:rPr lang="en-US" sz="2400" b="1" dirty="0" smtClean="0">
                <a:latin typeface="Arial"/>
                <a:ea typeface="MS PGothic" charset="0"/>
                <a:cs typeface="Arial"/>
              </a:rPr>
              <a:t>1365r2</a:t>
            </a:r>
            <a:endParaRPr lang="en-US" sz="2400" b="1" dirty="0">
              <a:latin typeface="Arial"/>
              <a:ea typeface="MS PGothic" charset="0"/>
              <a:cs typeface="Arial"/>
            </a:endParaRPr>
          </a:p>
        </p:txBody>
      </p:sp>
      <p:sp>
        <p:nvSpPr>
          <p:cNvPr id="3789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2013</a:t>
            </a:r>
            <a:endParaRPr lang="en-US" dirty="0"/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3439A1D7-4B2C-EA46-95FE-36918C6D3599}" type="slidenum">
              <a:rPr lang="en-US"/>
              <a:pPr/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dirty="0"/>
              <a:t>Xiaoming Peng (I2R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114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sz="3600" dirty="0">
                <a:latin typeface="Times New Roman" charset="0"/>
                <a:ea typeface="MS PGothic" charset="0"/>
              </a:rPr>
              <a:t>E</a:t>
            </a:r>
            <a:r>
              <a:rPr lang="en-US" altLang="zh-CN" sz="3600" dirty="0">
                <a:latin typeface="Times New Roman" charset="0"/>
                <a:ea typeface="MS PGothic" charset="0"/>
              </a:rPr>
              <a:t>lection of TG Technical Editor </a:t>
            </a:r>
            <a:r>
              <a:rPr lang="en-US" altLang="zh-CN" sz="4000" dirty="0">
                <a:latin typeface="Times New Roman" charset="0"/>
                <a:ea typeface="MS PGothic" charset="0"/>
              </a:rPr>
              <a:t> </a:t>
            </a:r>
            <a:endParaRPr lang="en-US" sz="4000" dirty="0">
              <a:latin typeface="Times New Roman" charset="0"/>
              <a:ea typeface="MS PGothic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>
              <a:defRPr/>
            </a:pPr>
            <a:r>
              <a:rPr lang="en-US" sz="3200" b="1" dirty="0" err="1" smtClean="0"/>
              <a:t>Jiamin</a:t>
            </a:r>
            <a:r>
              <a:rPr lang="en-US" sz="3200" b="1" dirty="0" smtClean="0"/>
              <a:t> </a:t>
            </a:r>
            <a:r>
              <a:rPr lang="en-US" sz="3200" b="1" dirty="0" smtClean="0"/>
              <a:t>Chen is </a:t>
            </a:r>
            <a:r>
              <a:rPr lang="en-US" sz="3200" b="1" dirty="0" smtClean="0"/>
              <a:t>elected </a:t>
            </a:r>
            <a:r>
              <a:rPr lang="en-US" sz="3200" b="1" dirty="0" smtClean="0"/>
              <a:t>as </a:t>
            </a:r>
            <a:r>
              <a:rPr lang="en-US" sz="3200" b="1" dirty="0" err="1" smtClean="0"/>
              <a:t>TGaj</a:t>
            </a:r>
            <a:r>
              <a:rPr lang="en-US" sz="3200" b="1" dirty="0" smtClean="0"/>
              <a:t> Technical Editor</a:t>
            </a:r>
          </a:p>
          <a:p>
            <a:pPr>
              <a:defRPr/>
            </a:pPr>
            <a:r>
              <a:rPr lang="en-US" sz="2800" dirty="0" smtClean="0"/>
              <a:t>Result: </a:t>
            </a:r>
            <a:r>
              <a:rPr lang="en-US" sz="2800" dirty="0"/>
              <a:t> </a:t>
            </a:r>
            <a:r>
              <a:rPr lang="en-US" sz="2800" dirty="0" smtClean="0"/>
              <a:t>Y: 9 N: 0 A: 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 / Eldad Periahia (Intel)</a:t>
            </a:r>
            <a:endParaRPr lang="en-US"/>
          </a:p>
        </p:txBody>
      </p:sp>
      <p:sp>
        <p:nvSpPr>
          <p:cNvPr id="645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9907B279-2306-C840-8FB5-B7C630F22F9A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519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Next Meeting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5334000"/>
          </a:xfrm>
        </p:spPr>
        <p:txBody>
          <a:bodyPr/>
          <a:lstStyle/>
          <a:p>
            <a:r>
              <a:rPr lang="en-US" sz="2000" dirty="0" smtClean="0"/>
              <a:t>Next </a:t>
            </a:r>
            <a:r>
              <a:rPr lang="en-US" sz="2000" dirty="0" err="1" smtClean="0"/>
              <a:t>TGaj</a:t>
            </a:r>
            <a:r>
              <a:rPr lang="en-US" sz="2000" dirty="0" smtClean="0"/>
              <a:t> meeting will be held on Jan 8 – 9, 2014 in </a:t>
            </a:r>
            <a:r>
              <a:rPr lang="en-US" sz="2000" dirty="0" err="1" smtClean="0"/>
              <a:t>Sanya</a:t>
            </a:r>
            <a:r>
              <a:rPr lang="en-US" sz="2000" dirty="0" smtClean="0"/>
              <a:t> China</a:t>
            </a:r>
          </a:p>
          <a:p>
            <a:pPr lvl="1"/>
            <a:r>
              <a:rPr lang="en-US" dirty="0" smtClean="0">
                <a:hlinkClick r:id="rId2"/>
              </a:rPr>
              <a:t>http://www.ieee802.org/11/Meetings/Meeting_Plan.html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sz="2000" dirty="0" smtClean="0"/>
              <a:t>Meeting Venue: </a:t>
            </a:r>
            <a:r>
              <a:rPr lang="en-US" sz="2000" b="0" dirty="0" smtClean="0"/>
              <a:t>Howard </a:t>
            </a:r>
            <a:r>
              <a:rPr lang="en-US" sz="2000" b="0" dirty="0"/>
              <a:t>Johnson Resort </a:t>
            </a:r>
            <a:r>
              <a:rPr lang="en-US" sz="2000" b="0" dirty="0" err="1"/>
              <a:t>Sanya</a:t>
            </a:r>
            <a:r>
              <a:rPr lang="en-US" sz="2000" b="0" dirty="0"/>
              <a:t> </a:t>
            </a:r>
            <a:r>
              <a:rPr lang="en-US" sz="2000" b="0" dirty="0" smtClean="0"/>
              <a:t>Bay</a:t>
            </a:r>
          </a:p>
          <a:p>
            <a:r>
              <a:rPr lang="en-US" sz="2000" dirty="0" smtClean="0"/>
              <a:t>Hotel Reservation:</a:t>
            </a:r>
          </a:p>
          <a:p>
            <a:pPr lvl="1"/>
            <a:r>
              <a:rPr lang="en-US" dirty="0" err="1" smtClean="0"/>
              <a:t>Jianqiang</a:t>
            </a:r>
            <a:r>
              <a:rPr lang="en-US" dirty="0" smtClean="0"/>
              <a:t> </a:t>
            </a:r>
            <a:r>
              <a:rPr lang="en-US" dirty="0" err="1"/>
              <a:t>Xu</a:t>
            </a:r>
            <a:r>
              <a:rPr lang="en-US" dirty="0"/>
              <a:t>  </a:t>
            </a:r>
            <a:endParaRPr lang="en-US" b="0" dirty="0"/>
          </a:p>
          <a:p>
            <a:pPr lvl="1"/>
            <a:r>
              <a:rPr lang="en-US" dirty="0"/>
              <a:t>Phone:86- 0898-31581188 </a:t>
            </a:r>
            <a:r>
              <a:rPr lang="en-US" b="0" dirty="0"/>
              <a:t>，</a:t>
            </a:r>
            <a:r>
              <a:rPr lang="en-US" dirty="0"/>
              <a:t>13907548488</a:t>
            </a:r>
            <a:endParaRPr lang="en-US" b="0" dirty="0"/>
          </a:p>
          <a:p>
            <a:pPr lvl="1"/>
            <a:r>
              <a:rPr lang="en-US" dirty="0"/>
              <a:t>E-mail</a:t>
            </a:r>
            <a:r>
              <a:rPr lang="en-US" b="0" dirty="0"/>
              <a:t>：</a:t>
            </a:r>
            <a:r>
              <a:rPr lang="en-US" dirty="0">
                <a:hlinkClick r:id="rId3"/>
              </a:rPr>
              <a:t>xujianqiang888@163.com</a:t>
            </a:r>
            <a:endParaRPr lang="en-US" b="0" dirty="0">
              <a:hlinkClick r:id="rId3"/>
            </a:endParaRPr>
          </a:p>
          <a:p>
            <a:pPr lvl="1"/>
            <a:r>
              <a:rPr lang="en-US" dirty="0" err="1"/>
              <a:t>Reservation</a:t>
            </a:r>
            <a:r>
              <a:rPr lang="en-US" b="0" dirty="0" err="1"/>
              <a:t>：“</a:t>
            </a:r>
            <a:r>
              <a:rPr lang="en-US" dirty="0" err="1"/>
              <a:t>IEEE</a:t>
            </a:r>
            <a:r>
              <a:rPr lang="en-US" dirty="0"/>
              <a:t> 802.11aj meeting </a:t>
            </a:r>
            <a:r>
              <a:rPr lang="en-US" b="0" dirty="0" smtClean="0"/>
              <a:t>”</a:t>
            </a:r>
            <a:r>
              <a:rPr lang="en-US" dirty="0" smtClean="0"/>
              <a:t>	</a:t>
            </a:r>
            <a:endParaRPr lang="en-US" b="0" dirty="0"/>
          </a:p>
          <a:p>
            <a:pPr lvl="1"/>
            <a:r>
              <a:rPr lang="en-US" dirty="0"/>
              <a:t>Best Available Rate</a:t>
            </a:r>
            <a:r>
              <a:rPr lang="en-US" dirty="0" smtClean="0"/>
              <a:t>:</a:t>
            </a:r>
            <a:r>
              <a:rPr lang="en-US" b="0" dirty="0" smtClean="0"/>
              <a:t> </a:t>
            </a:r>
          </a:p>
          <a:p>
            <a:pPr lvl="2"/>
            <a:r>
              <a:rPr lang="en-US" dirty="0" smtClean="0"/>
              <a:t>Superior </a:t>
            </a:r>
            <a:r>
              <a:rPr lang="en-US" dirty="0"/>
              <a:t>Double or Twin Room with Sea View:1180  Yuan per night</a:t>
            </a:r>
            <a:r>
              <a:rPr lang="en-US" b="0" dirty="0"/>
              <a:t>（breakfast and Internet access </a:t>
            </a:r>
            <a:r>
              <a:rPr lang="en-US" b="0" dirty="0" smtClean="0"/>
              <a:t>included)</a:t>
            </a:r>
          </a:p>
          <a:p>
            <a:pPr lvl="2"/>
            <a:r>
              <a:rPr lang="en-US" dirty="0" smtClean="0">
                <a:hlinkClick r:id="rId4"/>
              </a:rPr>
              <a:t>Grand </a:t>
            </a:r>
            <a:r>
              <a:rPr lang="en-US" dirty="0">
                <a:hlinkClick r:id="rId4"/>
              </a:rPr>
              <a:t>Double or Twin Room with Sea View</a:t>
            </a:r>
            <a:r>
              <a:rPr lang="en-US" b="0" dirty="0">
                <a:hlinkClick r:id="rId4"/>
              </a:rPr>
              <a:t>：</a:t>
            </a:r>
            <a:r>
              <a:rPr lang="en-US" dirty="0">
                <a:hlinkClick r:id="rId4"/>
              </a:rPr>
              <a:t>1280  Yuan per night</a:t>
            </a:r>
            <a:r>
              <a:rPr lang="en-US" b="0" dirty="0">
                <a:hlinkClick r:id="rId4"/>
              </a:rPr>
              <a:t>（breakfast and Internet access included</a:t>
            </a:r>
            <a:r>
              <a:rPr lang="en-US" b="0" dirty="0" smtClean="0">
                <a:hlinkClick r:id="rId4"/>
              </a:rPr>
              <a:t>）</a:t>
            </a:r>
          </a:p>
          <a:p>
            <a:pPr lvl="1"/>
            <a:r>
              <a:rPr lang="en-US" dirty="0" smtClean="0">
                <a:hlinkClick r:id="rId4"/>
              </a:rPr>
              <a:t>Registration fee: US$250</a:t>
            </a:r>
            <a:r>
              <a:rPr lang="en-US" b="0" dirty="0">
                <a:hlinkClick r:id="rId4"/>
              </a:rPr>
              <a:t>	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 / Eldad Periahia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D44E1A-039C-CD49-860D-7DC2D1C3956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272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Goals for January 2014 Meeting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en-US" sz="1800" dirty="0">
              <a:latin typeface="Times New Roman" charset="0"/>
              <a:ea typeface="MS PGothic" charset="0"/>
            </a:endParaRPr>
          </a:p>
          <a:p>
            <a:pPr>
              <a:defRPr/>
            </a:pPr>
            <a:r>
              <a:rPr lang="en-US" sz="2800" dirty="0" smtClean="0">
                <a:latin typeface="Times New Roman" charset="0"/>
                <a:ea typeface="MS PGothic" charset="0"/>
              </a:rPr>
              <a:t>Proposal </a:t>
            </a:r>
            <a:r>
              <a:rPr lang="en-US" sz="2800" dirty="0" smtClean="0">
                <a:latin typeface="Times New Roman" charset="0"/>
                <a:ea typeface="MS PGothic" charset="0"/>
              </a:rPr>
              <a:t>Merge </a:t>
            </a:r>
          </a:p>
          <a:p>
            <a:pPr>
              <a:defRPr/>
            </a:pPr>
            <a:endParaRPr lang="en-US" sz="2800" dirty="0">
              <a:latin typeface="Times New Roman" charset="0"/>
              <a:ea typeface="MS PGothic" charset="0"/>
            </a:endParaRPr>
          </a:p>
          <a:p>
            <a:pPr>
              <a:defRPr/>
            </a:pPr>
            <a:r>
              <a:rPr lang="en-US" sz="2800" dirty="0" smtClean="0">
                <a:latin typeface="Times New Roman" charset="0"/>
                <a:ea typeface="MS PGothic" charset="0"/>
              </a:rPr>
              <a:t>Draft Specification for 60GHz</a:t>
            </a:r>
          </a:p>
          <a:p>
            <a:pPr>
              <a:defRPr/>
            </a:pPr>
            <a:endParaRPr lang="en-US" sz="2800" dirty="0">
              <a:latin typeface="Times New Roman" charset="0"/>
              <a:ea typeface="MS PGothic" charset="0"/>
            </a:endParaRPr>
          </a:p>
          <a:p>
            <a:pPr>
              <a:defRPr/>
            </a:pPr>
            <a:r>
              <a:rPr lang="en-US" sz="2800" dirty="0" smtClean="0">
                <a:latin typeface="Times New Roman" charset="0"/>
                <a:ea typeface="MS PGothic" charset="0"/>
              </a:rPr>
              <a:t>New Submission for 45GHz</a:t>
            </a:r>
          </a:p>
          <a:p>
            <a:pPr>
              <a:defRPr/>
            </a:pPr>
            <a:endParaRPr lang="en-US" sz="2800" dirty="0">
              <a:latin typeface="Times New Roman" charset="0"/>
              <a:ea typeface="MS PGothic" charset="0"/>
            </a:endParaRPr>
          </a:p>
        </p:txBody>
      </p:sp>
      <p:sp>
        <p:nvSpPr>
          <p:cNvPr id="4096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2013</a:t>
            </a:r>
            <a:endParaRPr lang="en-US" dirty="0"/>
          </a:p>
        </p:txBody>
      </p:sp>
      <p:sp>
        <p:nvSpPr>
          <p:cNvPr id="501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76B21BAE-1DED-9E43-866B-E77ED89FC7BA}" type="slidenum">
              <a:rPr lang="en-US"/>
              <a:pPr/>
              <a:t>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dirty="0"/>
              <a:t>Xiaoming Peng (I2R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118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  <a:ea typeface="MS PGothic" charset="0"/>
              </a:rPr>
              <a:t>Conference call times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  <a:ea typeface="MS PGothic" charset="0"/>
              </a:rPr>
              <a:t>December 19, 2013 ET 7pm</a:t>
            </a:r>
          </a:p>
          <a:p>
            <a:pPr lvl="1"/>
            <a:r>
              <a:rPr lang="en-US" dirty="0" smtClean="0">
                <a:latin typeface="Times New Roman" charset="0"/>
                <a:ea typeface="MS PGothic" charset="0"/>
              </a:rPr>
              <a:t>Beijing Time: December 20, 2013 8am</a:t>
            </a: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41988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2013</a:t>
            </a:r>
            <a:endParaRPr lang="en-US" dirty="0"/>
          </a:p>
        </p:txBody>
      </p:sp>
      <p:sp>
        <p:nvSpPr>
          <p:cNvPr id="5120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8C123B42-60F4-2B40-9089-14838E70E7EE}" type="slidenum">
              <a:rPr lang="en-US"/>
              <a:pPr/>
              <a:t>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dirty="0"/>
              <a:t>Xiaoming Peng (I2R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697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88016</TotalTime>
  <Words>482</Words>
  <Application>Microsoft Macintosh PowerPoint</Application>
  <PresentationFormat>On-screen Show (4:3)</PresentationFormat>
  <Paragraphs>92</Paragraphs>
  <Slides>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802-11-Submission</vt:lpstr>
      <vt:lpstr>Custom Design</vt:lpstr>
      <vt:lpstr>Document</vt:lpstr>
      <vt:lpstr>PowerPoint Presentation</vt:lpstr>
      <vt:lpstr>Abstract</vt:lpstr>
      <vt:lpstr>Work Completed (1/3)</vt:lpstr>
      <vt:lpstr>Work Completed (2/3)</vt:lpstr>
      <vt:lpstr>Work Completed (3/3)</vt:lpstr>
      <vt:lpstr>Election of TG Technical Editor  </vt:lpstr>
      <vt:lpstr>Next Meeting </vt:lpstr>
      <vt:lpstr>Goals for January 2014 Meeting</vt:lpstr>
      <vt:lpstr>Conference call times</vt:lpstr>
    </vt:vector>
  </TitlesOfParts>
  <Manager/>
  <Company>I2R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Sept 2011 Report</dc:title>
  <dc:subject/>
  <dc:creator>Xiaoming Peng</dc:creator>
  <cp:keywords>Sept 2012</cp:keywords>
  <dc:description/>
  <cp:lastModifiedBy>Peng Xiaoming</cp:lastModifiedBy>
  <cp:revision>2832</cp:revision>
  <cp:lastPrinted>1998-02-10T13:28:06Z</cp:lastPrinted>
  <dcterms:created xsi:type="dcterms:W3CDTF">2007-04-17T18:10:23Z</dcterms:created>
  <dcterms:modified xsi:type="dcterms:W3CDTF">2013-11-14T23:34:54Z</dcterms:modified>
  <cp:category/>
</cp:coreProperties>
</file>