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802.11-13/1472r0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?is_dcn=1336&amp;is_options=5&amp;is_year=20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 (Qualcomm)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2013-11-14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858064"/>
              </p:ext>
            </p:extLst>
          </p:nvPr>
        </p:nvGraphicFramePr>
        <p:xfrm>
          <a:off x="533400" y="2332038"/>
          <a:ext cx="7635875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Document" r:id="rId4" imgW="8700545" imgH="4152197" progId="Word.Document.8">
                  <p:embed/>
                </p:oleObj>
              </mc:Choice>
              <mc:Fallback>
                <p:oleObj name="Document" r:id="rId4" imgW="8700545" imgH="4152197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32038"/>
                        <a:ext cx="7635875" cy="362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Letter Ballot 200 for Draft 1.0 closed November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</a:p>
          <a:p>
            <a:pPr lvl="1"/>
            <a:r>
              <a:rPr lang="en-US" dirty="0"/>
              <a:t>1984 comments received</a:t>
            </a:r>
          </a:p>
          <a:p>
            <a:r>
              <a:rPr lang="en-US" dirty="0" smtClean="0"/>
              <a:t>Getting volunteers to address comments and started to address comments</a:t>
            </a:r>
          </a:p>
          <a:p>
            <a:r>
              <a:rPr lang="en-US" dirty="0" smtClean="0">
                <a:hlinkClick r:id="rId2"/>
              </a:rPr>
              <a:t>13/1336 LB200 Comment Spreadsheet</a:t>
            </a:r>
            <a:endParaRPr lang="en-US" dirty="0" smtClean="0"/>
          </a:p>
          <a:p>
            <a:r>
              <a:rPr lang="en-US" dirty="0" smtClean="0"/>
              <a:t>New Editor: </a:t>
            </a: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endParaRPr lang="en-US" dirty="0" smtClean="0"/>
          </a:p>
          <a:p>
            <a:r>
              <a:rPr lang="en-US" dirty="0" smtClean="0"/>
              <a:t>Database administrators</a:t>
            </a:r>
          </a:p>
          <a:p>
            <a:pPr lvl="1"/>
            <a:r>
              <a:rPr lang="en-US" dirty="0" smtClean="0"/>
              <a:t>Overall and editor: </a:t>
            </a: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endParaRPr lang="en-US" dirty="0" smtClean="0"/>
          </a:p>
          <a:p>
            <a:pPr lvl="1"/>
            <a:r>
              <a:rPr lang="en-US" dirty="0" smtClean="0"/>
              <a:t>MAC: Alfred </a:t>
            </a:r>
            <a:r>
              <a:rPr lang="en-US" dirty="0" err="1" smtClean="0"/>
              <a:t>Asterjadhi</a:t>
            </a:r>
            <a:endParaRPr lang="en-US" dirty="0" smtClean="0"/>
          </a:p>
          <a:p>
            <a:pPr lvl="1"/>
            <a:r>
              <a:rPr lang="en-US" dirty="0" smtClean="0"/>
              <a:t>PHY: </a:t>
            </a:r>
            <a:r>
              <a:rPr lang="en-US" dirty="0"/>
              <a:t>Sun, Bo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Work on addressing comments received during conference calls and the January meeting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December 4</a:t>
            </a:r>
            <a:r>
              <a:rPr lang="en-US" baseline="30000" dirty="0"/>
              <a:t>th</a:t>
            </a:r>
            <a:r>
              <a:rPr lang="en-US" dirty="0"/>
              <a:t>, 11</a:t>
            </a:r>
            <a:r>
              <a:rPr lang="en-US" baseline="30000" dirty="0"/>
              <a:t>th</a:t>
            </a:r>
            <a:r>
              <a:rPr lang="en-US" dirty="0"/>
              <a:t> and 18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marL="609600" indent="-609600"/>
            <a:r>
              <a:rPr lang="en-US" dirty="0"/>
              <a:t>January 8</a:t>
            </a:r>
            <a:r>
              <a:rPr lang="en-US" baseline="30000" dirty="0"/>
              <a:t>th</a:t>
            </a:r>
            <a:r>
              <a:rPr lang="en-US" dirty="0"/>
              <a:t> and 15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marL="609600" indent="-609600"/>
            <a:r>
              <a:rPr lang="en-US" dirty="0" smtClean="0"/>
              <a:t>7 PM ET for 1.5 hours</a:t>
            </a:r>
            <a:endParaRPr lang="en-US" dirty="0"/>
          </a:p>
          <a:p>
            <a:pPr marL="609600" indent="-609600"/>
            <a:endParaRPr lang="en-US" dirty="0" smtClean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1718</TotalTime>
  <Words>184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November 2013</vt:lpstr>
      <vt:lpstr>Activity in TGah</vt:lpstr>
      <vt:lpstr>Going forward</vt:lpstr>
      <vt:lpstr>Teleconference</vt:lpstr>
      <vt:lpstr>Timeline – No change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Dave Halasz</cp:lastModifiedBy>
  <cp:revision>203</cp:revision>
  <cp:lastPrinted>1998-02-10T13:28:06Z</cp:lastPrinted>
  <dcterms:created xsi:type="dcterms:W3CDTF">2009-11-09T00:32:22Z</dcterms:created>
  <dcterms:modified xsi:type="dcterms:W3CDTF">2013-11-14T22:58:31Z</dcterms:modified>
</cp:coreProperties>
</file>