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331" r:id="rId2"/>
    <p:sldId id="332" r:id="rId3"/>
    <p:sldId id="404" r:id="rId4"/>
    <p:sldId id="424" r:id="rId5"/>
    <p:sldId id="423" r:id="rId6"/>
    <p:sldId id="418" r:id="rId7"/>
    <p:sldId id="425" r:id="rId8"/>
    <p:sldId id="426" r:id="rId9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480" autoAdjust="0"/>
    <p:restoredTop sz="94660"/>
  </p:normalViewPr>
  <p:slideViewPr>
    <p:cSldViewPr>
      <p:cViewPr varScale="1">
        <p:scale>
          <a:sx n="71" d="100"/>
          <a:sy n="71" d="100"/>
        </p:scale>
        <p:origin x="-1386" y="-102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1830" y="-72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25894" y="204788"/>
            <a:ext cx="218598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 dirty="0"/>
              <a:t>doc.: IEEE </a:t>
            </a:r>
            <a:r>
              <a:rPr lang="en-GB" dirty="0" smtClean="0"/>
              <a:t>802.11-12/1411r0</a:t>
            </a:r>
            <a:endParaRPr lang="en-GB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4788"/>
            <a:ext cx="713337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dirty="0" smtClean="0"/>
              <a:t>Nov 2012</a:t>
            </a:r>
            <a:endParaRPr lang="en-GB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22938" y="96123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Andrew Myles, Cisco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GB"/>
              <a:t>Page </a:t>
            </a:r>
            <a:fld id="{985B37E1-8207-4EF8-8E98-753A3354A8D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AU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GB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151170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68757" y="120650"/>
            <a:ext cx="218598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 dirty="0" smtClean="0"/>
              <a:t>doc.: IEEE 802.11-12/1411r0</a:t>
            </a:r>
            <a:endParaRPr lang="en-GB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713337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AU" dirty="0" smtClean="0"/>
              <a:t>Nov 2012</a:t>
            </a:r>
            <a:endParaRPr lang="en-GB" dirty="0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30813" y="9615488"/>
            <a:ext cx="9239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/>
              <a:t>Andrew Myles, Cisco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Page </a:t>
            </a:r>
            <a:fld id="{54248732-CD16-416F-820C-F8F0BB28EAF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GB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AU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91928105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GB" smtClean="0"/>
              <a:t>doc.: IEEE 802.11-10/0673r0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1350" y="120650"/>
            <a:ext cx="732573" cy="215444"/>
          </a:xfrm>
          <a:noFill/>
        </p:spPr>
        <p:txBody>
          <a:bodyPr/>
          <a:lstStyle/>
          <a:p>
            <a:r>
              <a:rPr lang="en-US" dirty="0" smtClean="0"/>
              <a:t>July 2010</a:t>
            </a:r>
            <a:endParaRPr lang="en-GB" dirty="0" smtClean="0"/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GB" smtClean="0"/>
              <a:t>Andrew Myles, Cisco</a:t>
            </a:r>
          </a:p>
        </p:txBody>
      </p:sp>
      <p:sp>
        <p:nvSpPr>
          <p:cNvPr id="1126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GB" smtClean="0"/>
              <a:t>Page </a:t>
            </a:r>
            <a:fld id="{7F3AA8F3-0F4A-45BA-A64F-0DDB9B568E98}" type="slidenum">
              <a:rPr lang="en-GB" smtClean="0"/>
              <a:pPr/>
              <a:t>1</a:t>
            </a:fld>
            <a:endParaRPr lang="en-GB" smtClean="0"/>
          </a:p>
        </p:txBody>
      </p:sp>
      <p:sp>
        <p:nvSpPr>
          <p:cNvPr id="112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112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GB" smtClean="0"/>
              <a:t>doc.: IEEE 802.11-10/0673r0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1350" y="120650"/>
            <a:ext cx="732573" cy="215444"/>
          </a:xfrm>
          <a:noFill/>
        </p:spPr>
        <p:txBody>
          <a:bodyPr/>
          <a:lstStyle/>
          <a:p>
            <a:r>
              <a:rPr lang="en-US" dirty="0" smtClean="0"/>
              <a:t>July 2010</a:t>
            </a:r>
            <a:endParaRPr lang="en-GB" dirty="0" smtClean="0"/>
          </a:p>
        </p:txBody>
      </p:sp>
      <p:sp>
        <p:nvSpPr>
          <p:cNvPr id="1229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GB" smtClean="0"/>
              <a:t>Andrew Myles, Cisco</a:t>
            </a:r>
          </a:p>
        </p:txBody>
      </p:sp>
      <p:sp>
        <p:nvSpPr>
          <p:cNvPr id="1229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GB" smtClean="0"/>
              <a:t>Page </a:t>
            </a:r>
            <a:fld id="{DA46D214-75BD-4AB5-B513-4DDEA98DA4CD}" type="slidenum">
              <a:rPr lang="en-GB" smtClean="0"/>
              <a:pPr/>
              <a:t>2</a:t>
            </a:fld>
            <a:endParaRPr lang="en-GB" smtClean="0"/>
          </a:p>
        </p:txBody>
      </p:sp>
      <p:sp>
        <p:nvSpPr>
          <p:cNvPr id="122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 cap="flat"/>
        </p:spPr>
      </p:sp>
      <p:sp>
        <p:nvSpPr>
          <p:cNvPr id="122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335" rIns="95335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GB" smtClean="0"/>
              <a:t>doc.: IEEE 802.11-10/0673r0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1350" y="120650"/>
            <a:ext cx="732573" cy="215444"/>
          </a:xfrm>
          <a:noFill/>
        </p:spPr>
        <p:txBody>
          <a:bodyPr/>
          <a:lstStyle/>
          <a:p>
            <a:r>
              <a:rPr lang="en-US" dirty="0" smtClean="0"/>
              <a:t>July 2010</a:t>
            </a:r>
            <a:endParaRPr lang="en-GB" dirty="0" smtClean="0"/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GB" smtClean="0"/>
              <a:t>Andrew Myles, Cisco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GB" smtClean="0"/>
              <a:t>Page </a:t>
            </a:r>
            <a:fld id="{5BBDF192-3657-40E3-B6D0-63881FE67DB7}" type="slidenum">
              <a:rPr lang="en-GB" smtClean="0"/>
              <a:pPr/>
              <a:t>3</a:t>
            </a:fld>
            <a:endParaRPr lang="en-GB" smtClean="0"/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4750" cy="4468813"/>
          </a:xfrm>
          <a:noFill/>
          <a:ln/>
        </p:spPr>
        <p:txBody>
          <a:bodyPr lIns="95230" tIns="46028" rIns="95230" bIns="46028"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A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91691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Nov 2013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Andrew Myles, Cisco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2256CE73-E7A4-4616-B4D0-747A45A6591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91691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Nov 2013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Andrew Myles, Cisco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43190CD6-18F2-44F1-A379-0C51A15702F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91691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 dirty="0" smtClean="0"/>
            </a:lvl1pPr>
          </a:lstStyle>
          <a:p>
            <a:pPr>
              <a:defRPr/>
            </a:pPr>
            <a:r>
              <a:rPr lang="en-GB" dirty="0" smtClean="0"/>
              <a:t>Nov 2013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/>
              <a:t>Andrew Myles, Cisco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1E0ACB48-4140-472E-B12B-3AC08532959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90" y="334963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GB" sz="1800" b="1" dirty="0"/>
              <a:t>doc.: IEEE </a:t>
            </a:r>
            <a:r>
              <a:rPr lang="en-GB" sz="1800" b="1" dirty="0" smtClean="0"/>
              <a:t>802.11-13/1469r0</a:t>
            </a:r>
            <a:endParaRPr lang="en-GB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AU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GB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A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3/11-13-0123-05-000m-iso-jtc1-sc6-8802-11-2012-comments.xls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4963"/>
            <a:ext cx="916918" cy="276999"/>
          </a:xfrm>
          <a:noFill/>
        </p:spPr>
        <p:txBody>
          <a:bodyPr/>
          <a:lstStyle/>
          <a:p>
            <a:pPr>
              <a:defRPr/>
            </a:pPr>
            <a:r>
              <a:rPr lang="en-GB" dirty="0"/>
              <a:t>Nov 2013</a:t>
            </a:r>
            <a:endParaRPr lang="en-GB" dirty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 smtClean="0"/>
              <a:t>Andrew Myles, Cisco</a:t>
            </a:r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GB" smtClean="0"/>
              <a:t>Slide </a:t>
            </a:r>
            <a:fld id="{5C54AB6B-C76C-43C0-8CF9-4AA7315BEFF1}" type="slidenum">
              <a:rPr lang="en-GB" smtClean="0"/>
              <a:pPr/>
              <a:t>1</a:t>
            </a:fld>
            <a:endParaRPr lang="en-GB" smtClean="0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dirty="0" smtClean="0"/>
              <a:t>IEEE 802 JTC1 SC closing report (Nov 13)</a:t>
            </a:r>
          </a:p>
        </p:txBody>
      </p:sp>
      <p:sp>
        <p:nvSpPr>
          <p:cNvPr id="1031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sz="2000" dirty="0" smtClean="0"/>
              <a:t>Date:</a:t>
            </a:r>
            <a:r>
              <a:rPr lang="en-GB" sz="2000" b="0" dirty="0" smtClean="0"/>
              <a:t> 2013-11-15</a:t>
            </a:r>
          </a:p>
        </p:txBody>
      </p:sp>
      <p:graphicFrame>
        <p:nvGraphicFramePr>
          <p:cNvPr id="102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84081315"/>
              </p:ext>
            </p:extLst>
          </p:nvPr>
        </p:nvGraphicFramePr>
        <p:xfrm>
          <a:off x="663575" y="2860675"/>
          <a:ext cx="8185150" cy="2301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0" name="Document" r:id="rId4" imgW="8152815" imgH="2296922" progId="Word.Document.8">
                  <p:embed/>
                </p:oleObj>
              </mc:Choice>
              <mc:Fallback>
                <p:oleObj name="Document" r:id="rId4" imgW="8152815" imgH="2296922" progId="Word.Document.8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3575" y="2860675"/>
                        <a:ext cx="8185150" cy="230187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6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GB" sz="2000" b="1"/>
              <a:t>Authors:</a:t>
            </a:r>
            <a:endParaRPr lang="en-GB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4963"/>
            <a:ext cx="916918" cy="276999"/>
          </a:xfrm>
          <a:noFill/>
        </p:spPr>
        <p:txBody>
          <a:bodyPr/>
          <a:lstStyle/>
          <a:p>
            <a:pPr>
              <a:defRPr/>
            </a:pPr>
            <a:r>
              <a:rPr lang="en-GB" dirty="0"/>
              <a:t>Nov 2013</a:t>
            </a:r>
            <a:endParaRPr lang="en-GB" dirty="0"/>
          </a:p>
        </p:txBody>
      </p:sp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 smtClean="0"/>
              <a:t>Andrew Myles, Cisco</a:t>
            </a:r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GB" smtClean="0"/>
              <a:t>Slide </a:t>
            </a:r>
            <a:fld id="{827FA444-4315-4B21-90DB-70CB797C55B7}" type="slidenum">
              <a:rPr lang="en-GB" smtClean="0"/>
              <a:pPr/>
              <a:t>2</a:t>
            </a:fld>
            <a:endParaRPr lang="en-GB" smtClean="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smtClean="0"/>
              <a:t>Abstract</a:t>
            </a:r>
          </a:p>
        </p:txBody>
      </p:sp>
      <p:sp>
        <p:nvSpPr>
          <p:cNvPr id="410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sz="3200" dirty="0" smtClean="0"/>
              <a:t> Closing report for IEEE 802 JTC1 SC</a:t>
            </a:r>
            <a:br>
              <a:rPr lang="en-GB" sz="3200" dirty="0" smtClean="0"/>
            </a:br>
            <a:r>
              <a:rPr lang="en-GB" sz="3200" dirty="0" smtClean="0"/>
              <a:t>for November 2013 in Dallas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AU" dirty="0" smtClean="0"/>
              <a:t>IEEE 802 has 10 standards in process of ratification by ISO/IEC under PSDO</a:t>
            </a:r>
          </a:p>
        </p:txBody>
      </p:sp>
      <p:sp>
        <p:nvSpPr>
          <p:cNvPr id="512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4963"/>
            <a:ext cx="916918" cy="276999"/>
          </a:xfrm>
        </p:spPr>
        <p:txBody>
          <a:bodyPr/>
          <a:lstStyle/>
          <a:p>
            <a:pPr>
              <a:defRPr/>
            </a:pPr>
            <a:r>
              <a:rPr lang="en-GB" dirty="0"/>
              <a:t>Nov 2013</a:t>
            </a:r>
            <a:endParaRPr lang="en-GB" dirty="0"/>
          </a:p>
        </p:txBody>
      </p:sp>
      <p:sp>
        <p:nvSpPr>
          <p:cNvPr id="512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365232" y="6475413"/>
            <a:ext cx="466725" cy="182562"/>
          </a:xfrm>
        </p:spPr>
        <p:txBody>
          <a:bodyPr/>
          <a:lstStyle/>
          <a:p>
            <a:r>
              <a:rPr lang="en-GB" smtClean="0"/>
              <a:t>Andrew Myles, Cisco</a:t>
            </a:r>
          </a:p>
        </p:txBody>
      </p:sp>
      <p:sp>
        <p:nvSpPr>
          <p:cNvPr id="512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33020" y="6475413"/>
            <a:ext cx="530225" cy="182562"/>
          </a:xfrm>
        </p:spPr>
        <p:txBody>
          <a:bodyPr/>
          <a:lstStyle/>
          <a:p>
            <a:r>
              <a:rPr lang="en-GB" smtClean="0"/>
              <a:t>Slide </a:t>
            </a:r>
            <a:fld id="{98E6A87E-5FBA-4D3B-9605-9E4EC033A3EA}" type="slidenum">
              <a:rPr lang="en-GB" smtClean="0"/>
              <a:pPr/>
              <a:t>3</a:t>
            </a:fld>
            <a:endParaRPr lang="en-GB" smtClean="0"/>
          </a:p>
        </p:txBody>
      </p:sp>
      <p:graphicFrame>
        <p:nvGraphicFramePr>
          <p:cNvPr id="9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11638141"/>
              </p:ext>
            </p:extLst>
          </p:nvPr>
        </p:nvGraphicFramePr>
        <p:xfrm>
          <a:off x="973832" y="1981200"/>
          <a:ext cx="6334472" cy="42875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149896"/>
                <a:gridCol w="2760272"/>
                <a:gridCol w="2424304"/>
              </a:tblGrid>
              <a:tr h="370840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IEEE 802</a:t>
                      </a:r>
                      <a:b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standard</a:t>
                      </a:r>
                      <a:endParaRPr lang="en-A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60 day</a:t>
                      </a:r>
                      <a:b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pre-</a:t>
                      </a:r>
                      <a:r>
                        <a:rPr lang="en-AU" sz="16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balllot</a:t>
                      </a:r>
                      <a:endParaRPr lang="en-A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 month</a:t>
                      </a:r>
                      <a:b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FDIS ballot</a:t>
                      </a:r>
                      <a:endParaRPr lang="en-A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802.11</a:t>
                      </a:r>
                      <a:endParaRPr lang="en-A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1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Passed in 2012</a:t>
                      </a:r>
                      <a:endParaRPr lang="en-AU" sz="1600" b="1" dirty="0">
                        <a:solidFill>
                          <a:srgbClr val="00B05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1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Passed in 2012</a:t>
                      </a:r>
                      <a:endParaRPr lang="en-AU" sz="1600" b="1" dirty="0">
                        <a:solidFill>
                          <a:srgbClr val="00B05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802.1X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1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Passed in 2013</a:t>
                      </a:r>
                      <a:endParaRPr lang="en-AU" sz="1600" b="1" dirty="0">
                        <a:solidFill>
                          <a:srgbClr val="00B05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Passed 21 Oct 2013</a:t>
                      </a:r>
                    </a:p>
                  </a:txBody>
                  <a:tcPr marL="115147" marR="115147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802.1AE</a:t>
                      </a:r>
                      <a:endParaRPr lang="en-A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1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Passed in</a:t>
                      </a:r>
                      <a:r>
                        <a:rPr lang="en-AU" sz="1600" b="1" baseline="0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2013</a:t>
                      </a:r>
                      <a:endParaRPr lang="en-AU" sz="1600" b="1" dirty="0">
                        <a:solidFill>
                          <a:srgbClr val="00B05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Passed 21 Oct 2013</a:t>
                      </a:r>
                    </a:p>
                  </a:txBody>
                  <a:tcPr marL="115147" marR="115147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802.1AB</a:t>
                      </a:r>
                      <a:endParaRPr lang="en-A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1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Passed in May 2013</a:t>
                      </a:r>
                      <a:endParaRPr lang="en-AU" sz="1600" b="1" dirty="0">
                        <a:solidFill>
                          <a:srgbClr val="00B05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rgbClr val="0070C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Closes 18 Dec 2013</a:t>
                      </a:r>
                    </a:p>
                  </a:txBody>
                  <a:tcPr marL="115147" marR="115147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802.1AR</a:t>
                      </a:r>
                      <a:endParaRPr lang="en-A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1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Passed in May 2013</a:t>
                      </a:r>
                      <a:endParaRPr lang="en-AU" sz="1600" b="1" dirty="0">
                        <a:solidFill>
                          <a:srgbClr val="00B05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rgbClr val="0070C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Closes 18 Dec 2013</a:t>
                      </a:r>
                    </a:p>
                  </a:txBody>
                  <a:tcPr marL="115147" marR="115147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802.1AS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1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Passed in May 2013</a:t>
                      </a:r>
                      <a:endParaRPr lang="en-AU" sz="1600" b="1" dirty="0">
                        <a:solidFill>
                          <a:srgbClr val="00B05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rgbClr val="0070C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Closes 18 Dec 2013</a:t>
                      </a:r>
                    </a:p>
                  </a:txBody>
                  <a:tcPr marL="115147" marR="115147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802.11aa</a:t>
                      </a:r>
                      <a:endParaRPr lang="en-A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1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Passed in</a:t>
                      </a:r>
                      <a:r>
                        <a:rPr lang="en-AU" sz="1600" b="1" baseline="0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AU" sz="1600" b="1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Feb</a:t>
                      </a:r>
                      <a:r>
                        <a:rPr lang="en-AU" sz="1600" b="1" baseline="0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2013</a:t>
                      </a:r>
                      <a:endParaRPr lang="en-AU" sz="1600" b="1" dirty="0">
                        <a:solidFill>
                          <a:srgbClr val="00B05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rgbClr val="0070C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Closes 28 Jan 2014</a:t>
                      </a:r>
                    </a:p>
                  </a:txBody>
                  <a:tcPr marL="115147" marR="115147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802.11ad</a:t>
                      </a:r>
                      <a:endParaRPr lang="en-A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1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Passed in</a:t>
                      </a:r>
                      <a:r>
                        <a:rPr lang="en-AU" sz="1600" b="1" baseline="0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AU" sz="1600" b="1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Feb</a:t>
                      </a:r>
                      <a:r>
                        <a:rPr lang="en-AU" sz="1600" b="1" baseline="0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2013</a:t>
                      </a:r>
                      <a:endParaRPr lang="en-AU" sz="1600" b="1" dirty="0">
                        <a:solidFill>
                          <a:srgbClr val="00B05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rgbClr val="0070C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Closes 28 Jan 2014</a:t>
                      </a:r>
                    </a:p>
                  </a:txBody>
                  <a:tcPr marL="115147" marR="115147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802.11ae</a:t>
                      </a:r>
                      <a:endParaRPr lang="en-A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Passed in Feb</a:t>
                      </a:r>
                      <a:r>
                        <a:rPr lang="en-AU" sz="1600" b="1" baseline="0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2013</a:t>
                      </a:r>
                      <a:endParaRPr lang="en-AU" sz="1600" b="1" dirty="0" smtClean="0">
                        <a:solidFill>
                          <a:srgbClr val="00B05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rgbClr val="0070C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Closes 28 Jan 2014</a:t>
                      </a:r>
                    </a:p>
                  </a:txBody>
                  <a:tcPr marL="115147" marR="115147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802.3</a:t>
                      </a:r>
                      <a:endParaRPr lang="en-A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1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Passed in 2013</a:t>
                      </a:r>
                      <a:endParaRPr lang="en-AU" sz="1600" b="1" dirty="0">
                        <a:solidFill>
                          <a:srgbClr val="00B05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rgbClr val="0070C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Closes 16 Feb 2014</a:t>
                      </a:r>
                    </a:p>
                  </a:txBody>
                  <a:tcPr marL="115147" marR="115147"/>
                </a:tc>
              </a:tr>
            </a:tbl>
          </a:graphicData>
        </a:graphic>
      </p:graphicFrame>
      <p:sp>
        <p:nvSpPr>
          <p:cNvPr id="3" name="Right Brace 2"/>
          <p:cNvSpPr/>
          <p:nvPr/>
        </p:nvSpPr>
        <p:spPr bwMode="auto">
          <a:xfrm>
            <a:off x="7308304" y="2924944"/>
            <a:ext cx="288032" cy="720080"/>
          </a:xfrm>
          <a:prstGeom prst="rightBrace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AU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" name="Rectangle 3"/>
          <p:cNvSpPr/>
          <p:nvPr/>
        </p:nvSpPr>
        <p:spPr bwMode="auto">
          <a:xfrm>
            <a:off x="7668344" y="2924944"/>
            <a:ext cx="1080120" cy="72008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6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New</a:t>
            </a:r>
          </a:p>
        </p:txBody>
      </p:sp>
    </p:spTree>
    <p:extLst>
      <p:ext uri="{BB962C8B-B14F-4D97-AF65-F5344CB8AC3E}">
        <p14:creationId xmlns:p14="http://schemas.microsoft.com/office/powerpoint/2010/main" val="1447723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The SC reviewed comments on 802.1X and 802.1AE during the ISO FDIS ballot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802.1X passed FDIS ballot</a:t>
            </a:r>
          </a:p>
          <a:p>
            <a:pPr lvl="1"/>
            <a:r>
              <a:rPr lang="en-AU" dirty="0"/>
              <a:t>Passed 16/1/12 (China </a:t>
            </a:r>
            <a:r>
              <a:rPr lang="en-AU" dirty="0" smtClean="0"/>
              <a:t>NB negative</a:t>
            </a:r>
            <a:r>
              <a:rPr lang="en-AU" dirty="0"/>
              <a:t>)</a:t>
            </a:r>
          </a:p>
          <a:p>
            <a:pPr lvl="1"/>
            <a:r>
              <a:rPr lang="en-AU" dirty="0"/>
              <a:t>Comments from China </a:t>
            </a:r>
            <a:r>
              <a:rPr lang="en-AU" dirty="0" smtClean="0"/>
              <a:t>NB and Switzerland NB</a:t>
            </a:r>
            <a:endParaRPr lang="en-AU" dirty="0"/>
          </a:p>
          <a:p>
            <a:r>
              <a:rPr lang="en-AU" dirty="0" smtClean="0"/>
              <a:t>802.1AE passed FDIS ballot</a:t>
            </a:r>
          </a:p>
          <a:p>
            <a:pPr lvl="1"/>
            <a:r>
              <a:rPr lang="en-AU" dirty="0"/>
              <a:t>Passed 16/1/13 (China </a:t>
            </a:r>
            <a:r>
              <a:rPr lang="en-AU" dirty="0" smtClean="0"/>
              <a:t>NB negative</a:t>
            </a:r>
            <a:r>
              <a:rPr lang="en-AU" dirty="0"/>
              <a:t>)</a:t>
            </a:r>
          </a:p>
          <a:p>
            <a:pPr lvl="1"/>
            <a:r>
              <a:rPr lang="en-AU" dirty="0"/>
              <a:t>Comments </a:t>
            </a:r>
            <a:r>
              <a:rPr lang="en-AU" dirty="0" smtClean="0"/>
              <a:t>from </a:t>
            </a:r>
            <a:r>
              <a:rPr lang="en-AU" dirty="0"/>
              <a:t>China </a:t>
            </a:r>
            <a:r>
              <a:rPr lang="en-AU" dirty="0" smtClean="0"/>
              <a:t>NB and Switzerland NB</a:t>
            </a:r>
            <a:endParaRPr lang="en-AU" dirty="0" smtClean="0"/>
          </a:p>
          <a:p>
            <a:r>
              <a:rPr lang="en-AU" dirty="0" smtClean="0"/>
              <a:t>According </a:t>
            </a:r>
            <a:r>
              <a:rPr lang="en-AU" dirty="0" smtClean="0"/>
              <a:t>to agreement with SC6, IEEE 802 must resolve comments in a timely manner using our normal </a:t>
            </a:r>
            <a:r>
              <a:rPr lang="en-AU" dirty="0" smtClean="0"/>
              <a:t>development or maintenance </a:t>
            </a:r>
            <a:r>
              <a:rPr lang="en-AU" dirty="0" smtClean="0"/>
              <a:t>processes</a:t>
            </a:r>
          </a:p>
          <a:p>
            <a:pPr lvl="1"/>
            <a:r>
              <a:rPr lang="en-AU" dirty="0" smtClean="0"/>
              <a:t>Process </a:t>
            </a:r>
            <a:r>
              <a:rPr lang="en-AU" dirty="0" smtClean="0"/>
              <a:t>to review </a:t>
            </a:r>
            <a:r>
              <a:rPr lang="en-AU" dirty="0"/>
              <a:t>c</a:t>
            </a:r>
            <a:r>
              <a:rPr lang="en-AU" dirty="0" smtClean="0"/>
              <a:t>omments </a:t>
            </a:r>
            <a:r>
              <a:rPr lang="en-AU" dirty="0" smtClean="0"/>
              <a:t>started </a:t>
            </a:r>
            <a:r>
              <a:rPr lang="en-AU" dirty="0" smtClean="0"/>
              <a:t>in SC</a:t>
            </a:r>
          </a:p>
          <a:p>
            <a:pPr lvl="1"/>
            <a:r>
              <a:rPr lang="en-AU" dirty="0" smtClean="0"/>
              <a:t>IEEE 802.1 WG will provide detailed resolutions in January</a:t>
            </a:r>
            <a:endParaRPr lang="en-A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Nov 2013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Andrew Myles, Cisco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43190CD6-18F2-44F1-A379-0C51A15702FA}" type="slidenum">
              <a:rPr lang="en-GB" smtClean="0"/>
              <a:pPr>
                <a:defRPr/>
              </a:pPr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72691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Most of the SC meeting was focused on preparation for next SC6 meeting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Next SC6 meeting in Ottawa in Feb 2014</a:t>
            </a:r>
          </a:p>
          <a:p>
            <a:r>
              <a:rPr lang="en-AU" dirty="0" smtClean="0"/>
              <a:t>Agenda is currently light but </a:t>
            </a:r>
            <a:r>
              <a:rPr lang="en-AU" dirty="0" smtClean="0"/>
              <a:t>more </a:t>
            </a:r>
            <a:r>
              <a:rPr lang="en-AU" dirty="0" smtClean="0"/>
              <a:t>items </a:t>
            </a:r>
            <a:r>
              <a:rPr lang="en-AU" dirty="0" smtClean="0"/>
              <a:t>expected until </a:t>
            </a:r>
            <a:r>
              <a:rPr lang="en-AU" dirty="0" smtClean="0"/>
              <a:t>3 Jan 2014; currently no discussion scheduled on:</a:t>
            </a:r>
          </a:p>
          <a:p>
            <a:pPr lvl="1"/>
            <a:r>
              <a:rPr lang="en-AU" dirty="0" smtClean="0"/>
              <a:t>Security topics; WAPI, TEPA-AC, TAAA, </a:t>
            </a:r>
            <a:r>
              <a:rPr lang="en-AU" dirty="0" err="1" smtClean="0"/>
              <a:t>TISec</a:t>
            </a:r>
            <a:endParaRPr lang="en-AU" dirty="0"/>
          </a:p>
          <a:p>
            <a:pPr lvl="1"/>
            <a:r>
              <a:rPr lang="en-AU" dirty="0" smtClean="0"/>
              <a:t>Other topics; UHT/EUHT, AP sharing, WLAN </a:t>
            </a:r>
            <a:r>
              <a:rPr lang="en-AU" dirty="0" smtClean="0"/>
              <a:t>optimisation</a:t>
            </a:r>
          </a:p>
          <a:p>
            <a:r>
              <a:rPr lang="en-AU" dirty="0" smtClean="0"/>
              <a:t>IEEE 802 will place several items on agenda</a:t>
            </a:r>
          </a:p>
          <a:p>
            <a:pPr lvl="1"/>
            <a:r>
              <a:rPr lang="en-AU" dirty="0" smtClean="0"/>
              <a:t>Updates of activity in 802.1/3/11 and maybe 802.15</a:t>
            </a:r>
          </a:p>
          <a:p>
            <a:pPr lvl="1"/>
            <a:r>
              <a:rPr lang="en-AU" dirty="0" smtClean="0"/>
              <a:t>Responses to FDIS ballot comments on 802.1X/AE &amp; 802.11</a:t>
            </a:r>
          </a:p>
          <a:p>
            <a:pPr lvl="1"/>
            <a:r>
              <a:rPr lang="en-AU" dirty="0" smtClean="0"/>
              <a:t>Maybe report on outcome of discussions with Swiss NB on TEPA</a:t>
            </a:r>
            <a:endParaRPr lang="en-AU" dirty="0"/>
          </a:p>
          <a:p>
            <a:r>
              <a:rPr lang="en-AU" dirty="0" smtClean="0"/>
              <a:t>Bruce Kraemer was recommended as </a:t>
            </a:r>
            <a:r>
              <a:rPr lang="en-AU" dirty="0" err="1" smtClean="0"/>
              <a:t>HoD</a:t>
            </a:r>
            <a:endParaRPr lang="en-AU" dirty="0" smtClean="0"/>
          </a:p>
          <a:p>
            <a:pPr lvl="1"/>
            <a:r>
              <a:rPr lang="en-AU" dirty="0" smtClean="0"/>
              <a:t>Likely to have four delegates  (Kraemer, Harkins, </a:t>
            </a:r>
            <a:r>
              <a:rPr lang="en-AU" dirty="0" err="1" smtClean="0"/>
              <a:t>Haasz</a:t>
            </a:r>
            <a:r>
              <a:rPr lang="en-AU" dirty="0" smtClean="0"/>
              <a:t>, Carney)</a:t>
            </a:r>
            <a:endParaRPr lang="en-AU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Nov 2013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Andrew Myles, Cisco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43190CD6-18F2-44F1-A379-0C51A15702FA}" type="slidenum">
              <a:rPr lang="en-GB" smtClean="0"/>
              <a:pPr>
                <a:defRPr/>
              </a:pPr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83454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JTC1 </a:t>
            </a:r>
            <a:r>
              <a:rPr lang="en-AU" dirty="0" smtClean="0"/>
              <a:t>SC will </a:t>
            </a:r>
            <a:r>
              <a:rPr lang="en-AU" dirty="0" smtClean="0"/>
              <a:t>further prepare for the next SC6 meeting in January in LA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Plans before 3 Jan 14</a:t>
            </a:r>
          </a:p>
          <a:p>
            <a:pPr lvl="1"/>
            <a:r>
              <a:rPr lang="en-AU" dirty="0" smtClean="0"/>
              <a:t>Develop updates of Hold delegate meeting in December 2013</a:t>
            </a:r>
          </a:p>
          <a:p>
            <a:pPr lvl="1"/>
            <a:r>
              <a:rPr lang="en-AU" dirty="0" smtClean="0"/>
              <a:t>Hold IEEE 802 meeting with Swiss NB on TEPA</a:t>
            </a:r>
          </a:p>
          <a:p>
            <a:pPr lvl="1"/>
            <a:r>
              <a:rPr lang="en-AU" dirty="0" smtClean="0"/>
              <a:t>Submit IEEE 802 submission before 3 Jan 2014</a:t>
            </a:r>
          </a:p>
          <a:p>
            <a:r>
              <a:rPr lang="en-AU" dirty="0" smtClean="0"/>
              <a:t>Plans </a:t>
            </a:r>
            <a:r>
              <a:rPr lang="en-AU" dirty="0" smtClean="0"/>
              <a:t>for IEEE 802 JTC1 </a:t>
            </a:r>
            <a:r>
              <a:rPr lang="en-AU" dirty="0" smtClean="0"/>
              <a:t>SC meeting  </a:t>
            </a:r>
            <a:r>
              <a:rPr lang="en-AU" dirty="0" smtClean="0"/>
              <a:t>in </a:t>
            </a:r>
            <a:r>
              <a:rPr lang="en-AU" dirty="0" smtClean="0"/>
              <a:t>LA in Jan 13</a:t>
            </a:r>
            <a:endParaRPr lang="en-AU" dirty="0" smtClean="0"/>
          </a:p>
          <a:p>
            <a:pPr lvl="1"/>
            <a:r>
              <a:rPr lang="en-AU" dirty="0" smtClean="0"/>
              <a:t>Hear report on technical discussion between IEEE 802 and Swiss NB security experts</a:t>
            </a:r>
          </a:p>
          <a:p>
            <a:pPr lvl="1"/>
            <a:r>
              <a:rPr lang="en-AU" dirty="0" smtClean="0"/>
              <a:t>Respond to </a:t>
            </a:r>
            <a:r>
              <a:rPr lang="en-AU" dirty="0" smtClean="0"/>
              <a:t>new items placed on SC6 agenda for Canada meeting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4963"/>
            <a:ext cx="916918" cy="276999"/>
          </a:xfrm>
        </p:spPr>
        <p:txBody>
          <a:bodyPr/>
          <a:lstStyle/>
          <a:p>
            <a:pPr>
              <a:defRPr/>
            </a:pPr>
            <a:r>
              <a:rPr lang="en-GB" dirty="0"/>
              <a:t>Nov 2013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Andrew Myles, Cisco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43190CD6-18F2-44F1-A379-0C51A15702FA}" type="slidenum">
              <a:rPr lang="en-GB" smtClean="0"/>
              <a:pPr>
                <a:defRPr/>
              </a:pPr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38083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Motion for 802.11 WG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AU" dirty="0" smtClean="0"/>
              <a:t>Motion</a:t>
            </a:r>
          </a:p>
          <a:p>
            <a:r>
              <a:rPr lang="en-AU" i="1" dirty="0" smtClean="0"/>
              <a:t>The IEEE 802.11 WG approves the liaising of the comments in </a:t>
            </a:r>
            <a:r>
              <a:rPr lang="en-AU" i="1" dirty="0" smtClean="0">
                <a:hlinkClick r:id="rId2"/>
              </a:rPr>
              <a:t>11-13-0123r05 </a:t>
            </a:r>
            <a:r>
              <a:rPr lang="en-AU" i="1" dirty="0" smtClean="0"/>
              <a:t>responding to FDIS ballot comments received from SC6 NBs on ISO/IEC/IEEE 8802-11:2012</a:t>
            </a:r>
          </a:p>
          <a:p>
            <a:pPr lvl="1" indent="-342900"/>
            <a:r>
              <a:rPr lang="en-AU" dirty="0" smtClean="0"/>
              <a:t>Moved: Dorothy Stanley</a:t>
            </a:r>
          </a:p>
          <a:p>
            <a:pPr lvl="1" indent="-342900"/>
            <a:r>
              <a:rPr lang="en-AU" dirty="0" smtClean="0"/>
              <a:t>Seconded: Andrew Myles</a:t>
            </a:r>
          </a:p>
          <a:p>
            <a:pPr marL="0" indent="0">
              <a:buNone/>
            </a:pPr>
            <a:r>
              <a:rPr lang="en-AU" dirty="0" smtClean="0"/>
              <a:t>Note</a:t>
            </a:r>
          </a:p>
          <a:p>
            <a:r>
              <a:rPr lang="en-AU" dirty="0" smtClean="0"/>
              <a:t>Motion not considered by IEEE 802 JTC1 SC</a:t>
            </a:r>
            <a:endParaRPr lang="en-A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Nov 2013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Andrew Myles, Cisco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43190CD6-18F2-44F1-A379-0C51A15702FA}" type="slidenum">
              <a:rPr lang="en-GB" smtClean="0"/>
              <a:pPr>
                <a:defRPr/>
              </a:pPr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19173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Motion for IEEE 802 EC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AU" dirty="0" smtClean="0"/>
              <a:t>Motion</a:t>
            </a:r>
          </a:p>
          <a:p>
            <a:r>
              <a:rPr lang="en-AU" i="1" dirty="0" smtClean="0"/>
              <a:t>The IEEE 802 EC appoints Bruce </a:t>
            </a:r>
            <a:r>
              <a:rPr lang="en-AU" i="1" dirty="0"/>
              <a:t>Kraemer </a:t>
            </a:r>
            <a:r>
              <a:rPr lang="en-AU" i="1" dirty="0" smtClean="0"/>
              <a:t> as </a:t>
            </a:r>
            <a:r>
              <a:rPr lang="en-AU" i="1" dirty="0" err="1"/>
              <a:t>HoD</a:t>
            </a:r>
            <a:r>
              <a:rPr lang="en-AU" i="1" dirty="0"/>
              <a:t> of the IEEE 802 delegation to the SC6 meeting in February 2014 and </a:t>
            </a:r>
            <a:r>
              <a:rPr lang="en-AU" i="1" dirty="0" smtClean="0"/>
              <a:t>authorises him to</a:t>
            </a:r>
            <a:r>
              <a:rPr lang="en-AU" i="1" dirty="0"/>
              <a:t>:</a:t>
            </a:r>
          </a:p>
          <a:p>
            <a:pPr lvl="1"/>
            <a:r>
              <a:rPr lang="en-AU" i="1" dirty="0"/>
              <a:t>Appoint the IEEE 802 delegation</a:t>
            </a:r>
          </a:p>
          <a:p>
            <a:pPr lvl="1"/>
            <a:r>
              <a:rPr lang="en-AU" i="1" dirty="0"/>
              <a:t>Approve any necessary submissions</a:t>
            </a:r>
          </a:p>
          <a:p>
            <a:pPr lvl="1"/>
            <a:r>
              <a:rPr lang="en-AU" i="1" dirty="0"/>
              <a:t>Call any necessary preparation teleconferences</a:t>
            </a:r>
          </a:p>
          <a:p>
            <a:pPr marL="0" indent="0">
              <a:buNone/>
            </a:pPr>
            <a:r>
              <a:rPr lang="en-AU" dirty="0" smtClean="0"/>
              <a:t>Notes</a:t>
            </a:r>
          </a:p>
          <a:p>
            <a:r>
              <a:rPr lang="en-AU" dirty="0"/>
              <a:t>A</a:t>
            </a:r>
            <a:r>
              <a:rPr lang="en-AU" dirty="0" smtClean="0"/>
              <a:t>pproved unanimously by IEEE 802 JTC1 SC</a:t>
            </a:r>
            <a:endParaRPr lang="en-A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4963"/>
            <a:ext cx="916918" cy="276999"/>
          </a:xfrm>
        </p:spPr>
        <p:txBody>
          <a:bodyPr/>
          <a:lstStyle/>
          <a:p>
            <a:pPr>
              <a:defRPr/>
            </a:pPr>
            <a:r>
              <a:rPr lang="en-GB" dirty="0" smtClean="0"/>
              <a:t>Nov 2013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Andrew Myles, Cisco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43190CD6-18F2-44F1-A379-0C51A15702FA}" type="slidenum">
              <a:rPr lang="en-GB" smtClean="0"/>
              <a:pPr>
                <a:defRPr/>
              </a:pPr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0357080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14133</TotalTime>
  <Words>613</Words>
  <Application>Microsoft Office PowerPoint</Application>
  <PresentationFormat>On-screen Show (4:3)</PresentationFormat>
  <Paragraphs>120</Paragraphs>
  <Slides>8</Slides>
  <Notes>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0" baseType="lpstr">
      <vt:lpstr>802-11-Submission</vt:lpstr>
      <vt:lpstr>Microsoft Word 97 - 2003 Document</vt:lpstr>
      <vt:lpstr>IEEE 802 JTC1 SC closing report (Nov 13)</vt:lpstr>
      <vt:lpstr>Abstract</vt:lpstr>
      <vt:lpstr>IEEE 802 has 10 standards in process of ratification by ISO/IEC under PSDO</vt:lpstr>
      <vt:lpstr>The SC reviewed comments on 802.1X and 802.1AE during the ISO FDIS ballot</vt:lpstr>
      <vt:lpstr>Most of the SC meeting was focused on preparation for next SC6 meeting</vt:lpstr>
      <vt:lpstr>JTC1 SC will further prepare for the next SC6 meeting in January in LA</vt:lpstr>
      <vt:lpstr>Motion for 802.11 WG</vt:lpstr>
      <vt:lpstr>Motion for IEEE 802 EC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JTC1 closing report</dc:title>
  <dc:creator>Andrew Myles</dc:creator>
  <cp:lastModifiedBy>Andrew Myles (amyles)</cp:lastModifiedBy>
  <cp:revision>752</cp:revision>
  <cp:lastPrinted>1998-02-10T13:28:06Z</cp:lastPrinted>
  <dcterms:created xsi:type="dcterms:W3CDTF">2004-12-02T14:01:45Z</dcterms:created>
  <dcterms:modified xsi:type="dcterms:W3CDTF">2013-11-14T21:40:28Z</dcterms:modified>
</cp:coreProperties>
</file>