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6" r:id="rId5"/>
    <p:sldId id="265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20" autoAdjust="0"/>
  </p:normalViewPr>
  <p:slideViewPr>
    <p:cSldViewPr>
      <p:cViewPr varScale="1">
        <p:scale>
          <a:sx n="82" d="100"/>
          <a:sy n="82" d="100"/>
        </p:scale>
        <p:origin x="-104" y="-2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802.11-13/1460r0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802.11-13/1460r0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9604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802.11-13/1460r0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802.11-13/1460r0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802.11-13/1460r0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802.11-13/1460r0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802.11-13/1460r0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1460r0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err="1" smtClean="0"/>
              <a:t>TGak</a:t>
            </a:r>
            <a:r>
              <a:rPr lang="en-GB" sz="3600" dirty="0" smtClean="0"/>
              <a:t> </a:t>
            </a:r>
            <a:r>
              <a:rPr lang="en-GB" sz="3600" dirty="0" smtClean="0"/>
              <a:t>November Closing </a:t>
            </a:r>
            <a:r>
              <a:rPr lang="en-GB" sz="3600" dirty="0" smtClean="0"/>
              <a:t>Report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</a:t>
            </a:r>
            <a:r>
              <a:rPr lang="en-GB" sz="2000" b="0" dirty="0" smtClean="0"/>
              <a:t>-</a:t>
            </a:r>
            <a:r>
              <a:rPr lang="en-GB" sz="2000" b="0" dirty="0" smtClean="0"/>
              <a:t>11-14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036653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97968"/>
                <a:gridCol w="1224136"/>
                <a:gridCol w="1473696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Donald 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Eastlake, 3</a:t>
                      </a:r>
                      <a:r>
                        <a:rPr lang="en-US" sz="1600" b="0" baseline="30000" dirty="0" smtClean="0">
                          <a:effectLst/>
                          <a:latin typeface="Times New Roman"/>
                          <a:ea typeface="Times New Roman"/>
                        </a:rPr>
                        <a:t>rd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lnSpc>
                <a:spcPct val="12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of IEEE 802.11 Task Group AK at the IEEE 802.11 Meeting, </a:t>
            </a:r>
            <a:r>
              <a:rPr lang="en-GB" dirty="0" smtClean="0"/>
              <a:t>November 2013</a:t>
            </a:r>
            <a:r>
              <a:rPr lang="en-GB" dirty="0" smtClean="0"/>
              <a:t>, held in </a:t>
            </a:r>
            <a:r>
              <a:rPr lang="en-GB" dirty="0" smtClean="0"/>
              <a:t>Dallas, Texas.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2" y="6475413"/>
            <a:ext cx="2962226" cy="265955"/>
          </a:xfrm>
        </p:spPr>
        <p:txBody>
          <a:bodyPr/>
          <a:lstStyle/>
          <a:p>
            <a:r>
              <a:rPr lang="en-GB" dirty="0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Adopted the solution to the sub-setting problem in 1</a:t>
            </a:r>
            <a:r>
              <a:rPr lang="en-US" dirty="0" smtClean="0"/>
              <a:t>1</a:t>
            </a:r>
            <a:r>
              <a:rPr lang="en-US" dirty="0"/>
              <a:t>-13/</a:t>
            </a:r>
            <a:r>
              <a:rPr lang="en-US" dirty="0" smtClean="0"/>
              <a:t>526r3.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Adopted a timeline.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Received</a:t>
            </a:r>
            <a:r>
              <a:rPr lang="en-GB" dirty="0" smtClean="0"/>
              <a:t>, discussed, and in some cases produced the </a:t>
            </a:r>
            <a:r>
              <a:rPr lang="en-GB" dirty="0"/>
              <a:t>submissions </a:t>
            </a:r>
            <a:r>
              <a:rPr lang="en-GB" dirty="0" smtClean="0"/>
              <a:t>listed on next page.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Met jointly with </a:t>
            </a:r>
            <a:r>
              <a:rPr lang="en-GB" dirty="0" smtClean="0"/>
              <a:t>802.1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There were no objections to </a:t>
            </a:r>
            <a:r>
              <a:rPr lang="en-GB" dirty="0"/>
              <a:t>solution </a:t>
            </a:r>
            <a:r>
              <a:rPr lang="en-GB" dirty="0" smtClean="0"/>
              <a:t>the tagging problem in 13/1216r0, either in 11ak or at the joint meeting.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minutes of this </a:t>
            </a:r>
            <a:r>
              <a:rPr lang="en-GB" dirty="0" err="1"/>
              <a:t>TGak</a:t>
            </a:r>
            <a:r>
              <a:rPr lang="en-GB" dirty="0"/>
              <a:t> meeting will be in 11-13</a:t>
            </a:r>
            <a:r>
              <a:rPr lang="en-GB" dirty="0" smtClean="0"/>
              <a:t>/</a:t>
            </a:r>
            <a:r>
              <a:rPr lang="en-GB" dirty="0" smtClean="0"/>
              <a:t>1463 </a:t>
            </a:r>
            <a:r>
              <a:rPr lang="en-GB" dirty="0"/>
              <a:t>and an annotated agenda is in 11-13</a:t>
            </a:r>
            <a:r>
              <a:rPr lang="en-GB" dirty="0" smtClean="0"/>
              <a:t>/</a:t>
            </a:r>
            <a:r>
              <a:rPr lang="en-GB" dirty="0" smtClean="0"/>
              <a:t>1271</a:t>
            </a:r>
            <a:r>
              <a:rPr lang="en-GB" dirty="0" smtClean="0"/>
              <a:t>.</a:t>
            </a:r>
            <a:endParaRPr lang="en-GB" sz="1800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Presentations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200" dirty="0" smtClean="0"/>
              <a:t>13</a:t>
            </a:r>
            <a:r>
              <a:rPr lang="en-GB" sz="2200" dirty="0"/>
              <a:t>/</a:t>
            </a:r>
            <a:r>
              <a:rPr lang="en-GB" sz="2200" dirty="0" smtClean="0"/>
              <a:t>0952, </a:t>
            </a:r>
            <a:r>
              <a:rPr lang="en-GB" sz="2200" dirty="0"/>
              <a:t>“Stacking Tags in LLC Media”</a:t>
            </a:r>
            <a:r>
              <a:rPr lang="en-US" sz="2200" dirty="0"/>
              <a:t>, Norm Finn (</a:t>
            </a:r>
            <a:r>
              <a:rPr lang="en-US" sz="2200" dirty="0" smtClean="0"/>
              <a:t>Cisco)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200" dirty="0" smtClean="0"/>
              <a:t>13</a:t>
            </a:r>
            <a:r>
              <a:rPr lang="en-GB" sz="2200" dirty="0"/>
              <a:t>/</a:t>
            </a:r>
            <a:r>
              <a:rPr lang="en-GB" sz="2200" dirty="0" smtClean="0"/>
              <a:t>1216, </a:t>
            </a:r>
            <a:r>
              <a:rPr lang="en-GB" sz="2200" dirty="0"/>
              <a:t>“Tag Solution – Proposal 2”, Mark Hamilton (</a:t>
            </a:r>
            <a:r>
              <a:rPr lang="en-GB" sz="2200" dirty="0" err="1"/>
              <a:t>Spectralink</a:t>
            </a:r>
            <a:r>
              <a:rPr lang="en-GB" sz="2200" dirty="0" smtClean="0"/>
              <a:t>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200" dirty="0" smtClean="0"/>
              <a:t>13</a:t>
            </a:r>
            <a:r>
              <a:rPr lang="en-GB" sz="2200" dirty="0"/>
              <a:t>/</a:t>
            </a:r>
            <a:r>
              <a:rPr lang="en-GB" sz="2200" dirty="0" smtClean="0"/>
              <a:t>0693, </a:t>
            </a:r>
            <a:r>
              <a:rPr lang="en-GB" sz="2200" dirty="0"/>
              <a:t>“</a:t>
            </a:r>
            <a:r>
              <a:rPr lang="en-US" sz="2200" dirty="0"/>
              <a:t>Comparison of Receiver Subset Techniques</a:t>
            </a:r>
            <a:r>
              <a:rPr lang="en-GB" sz="2200" dirty="0"/>
              <a:t>”, Norm Finn (Cisco</a:t>
            </a:r>
            <a:r>
              <a:rPr lang="en-GB" sz="2200" dirty="0" smtClean="0"/>
              <a:t>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200" dirty="0" smtClean="0"/>
              <a:t>13</a:t>
            </a:r>
            <a:r>
              <a:rPr lang="en-GB" sz="2200" dirty="0"/>
              <a:t>/</a:t>
            </a:r>
            <a:r>
              <a:rPr lang="en-GB" sz="2200" dirty="0" smtClean="0"/>
              <a:t>0562, </a:t>
            </a:r>
            <a:r>
              <a:rPr lang="en-GB" sz="2200" dirty="0"/>
              <a:t>“Sub-Setting”, Donald Eastlake (Huawei)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2200" dirty="0" smtClean="0"/>
              <a:t>13</a:t>
            </a:r>
            <a:r>
              <a:rPr lang="en-GB" sz="2200" dirty="0"/>
              <a:t>/1453r0, “Testing 802.1Qbz consensus for LLC media”, Norm Finn (Cisco</a:t>
            </a:r>
            <a:r>
              <a:rPr lang="en-GB" sz="2200" dirty="0" smtClean="0"/>
              <a:t>)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sz="2200" dirty="0" smtClean="0"/>
              <a:t>13</a:t>
            </a:r>
            <a:r>
              <a:rPr lang="en-US" sz="2200" dirty="0"/>
              <a:t>/1458r0, “The use of 802.11 Timing Measurement with P802.1AS in the context of P802.11ak”, Kevin B. Stanton (</a:t>
            </a:r>
            <a:r>
              <a:rPr lang="en-US" sz="2200" dirty="0" smtClean="0"/>
              <a:t>Intel)</a:t>
            </a:r>
            <a:endParaRPr lang="en-GB" sz="2200" dirty="0" smtClean="0"/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endParaRPr lang="en-GB" sz="2200" dirty="0"/>
          </a:p>
          <a:p>
            <a:pPr marL="457200" lvl="1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10286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200" dirty="0"/>
              <a:t>Decided to hold 1 hour teleconferences, to be joint with 802.1Qbz if mutually convenient, on </a:t>
            </a:r>
            <a:r>
              <a:rPr lang="en-US" sz="2200" dirty="0"/>
              <a:t>Monday, </a:t>
            </a:r>
            <a:r>
              <a:rPr lang="en-US" sz="2200" dirty="0" err="1" smtClean="0"/>
              <a:t>Nopvember</a:t>
            </a:r>
            <a:r>
              <a:rPr lang="en-US" sz="2200" dirty="0" smtClean="0"/>
              <a:t> 25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, December 9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, and January 6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at </a:t>
            </a:r>
            <a:r>
              <a:rPr lang="en-US" sz="2200" dirty="0"/>
              <a:t>5pm Eastern US time</a:t>
            </a:r>
            <a:r>
              <a:rPr lang="en-GB" sz="22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November </a:t>
            </a:r>
            <a:r>
              <a:rPr lang="en-GB" sz="2800" dirty="0" smtClean="0"/>
              <a:t>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Adopt a Draft 0.1 covering the sub-setting and tagging problems.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 </a:t>
            </a:r>
            <a:r>
              <a:rPr lang="en-GB" sz="2400" dirty="0" smtClean="0"/>
              <a:t>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802.1Qbz.</a:t>
            </a:r>
          </a:p>
          <a:p>
            <a:pPr marL="457200" lvl="1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1037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1771</TotalTime>
  <Words>478</Words>
  <Application>Microsoft Macintosh PowerPoint</Application>
  <PresentationFormat>On-screen Show (4:3)</PresentationFormat>
  <Paragraphs>73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TGak November Closing Report</vt:lpstr>
      <vt:lpstr>Abstract</vt:lpstr>
      <vt:lpstr>TGak Closing Report</vt:lpstr>
      <vt:lpstr>TGak Closing Report</vt:lpstr>
      <vt:lpstr>TGak Closing Report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Closing Report</dc:title>
  <dc:subject/>
  <dc:creator>Donald Eastlake</dc:creator>
  <cp:keywords/>
  <dc:description/>
  <cp:lastModifiedBy>Donald Eastlake</cp:lastModifiedBy>
  <cp:revision>56</cp:revision>
  <cp:lastPrinted>1601-01-01T00:00:00Z</cp:lastPrinted>
  <dcterms:created xsi:type="dcterms:W3CDTF">2010-02-15T12:38:41Z</dcterms:created>
  <dcterms:modified xsi:type="dcterms:W3CDTF">2013-11-14T17:55:27Z</dcterms:modified>
  <cp:category/>
</cp:coreProperties>
</file>