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406" r:id="rId3"/>
    <p:sldId id="407" r:id="rId4"/>
    <p:sldId id="408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1458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802.11-13/1454r0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3/24-13-0039-02-0000-itu-r-236-1-second-response.docx" TargetMode="External"/><Relationship Id="rId2" Type="http://schemas.openxmlformats.org/officeDocument/2006/relationships/hyperlink" Target="https://mentor.ieee.org/802.18/dcn/13/18-13-0067-03-0000-draft-contribution-of-ieee-802-on-question-236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24/dcn/13/24-13-0046-02-0000-sgcg-smart-grid-standards-response.docx" TargetMode="External"/><Relationship Id="rId4" Type="http://schemas.openxmlformats.org/officeDocument/2006/relationships/hyperlink" Target="NUL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smartgrid/upload/NISTDraftFrameworkOct_2013.pdf" TargetMode="External"/><Relationship Id="rId2" Type="http://schemas.openxmlformats.org/officeDocument/2006/relationships/hyperlink" Target="https://mentor.ieee.org/802.24/dcn/13/24-13-0037-03-0000-802-24-white-paper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802.24 </a:t>
            </a:r>
            <a:r>
              <a:rPr lang="en-GB" dirty="0" smtClean="0"/>
              <a:t>Liaison Report </a:t>
            </a:r>
            <a:r>
              <a:rPr lang="en-GB" dirty="0" smtClean="0"/>
              <a:t>(November 2013)</a:t>
            </a:r>
            <a:endParaRPr lang="en-GB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772816"/>
            <a:ext cx="7772400" cy="4323184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2013-11-15</a:t>
            </a:r>
            <a:endParaRPr lang="en-GB" sz="2000" b="0" dirty="0" smtClean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noFill/>
        </p:spPr>
        <p:txBody>
          <a:bodyPr/>
          <a:lstStyle/>
          <a:p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p:oleObj spid="_x0000_s1059" name="Document" r:id="rId4" imgW="8152664" imgH="2297815" progId="Word.Document.8">
              <p:embed/>
            </p:oleObj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802.24 Introduction and Meeting Plan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smtClean="0"/>
              <a:t>802.24 is the Smart Grid Technical Advisory Group</a:t>
            </a:r>
          </a:p>
          <a:p>
            <a:endParaRPr lang="en-US" smtClean="0"/>
          </a:p>
          <a:p>
            <a:r>
              <a:rPr lang="en-US" smtClean="0"/>
              <a:t>Formed Nov 2012 to coordinate internal to and external to IEEE 802 in matters related to Smart Grid standards</a:t>
            </a:r>
          </a:p>
          <a:p>
            <a:endParaRPr lang="en-US" smtClean="0"/>
          </a:p>
          <a:p>
            <a:r>
              <a:rPr lang="en-US" smtClean="0"/>
              <a:t>Established meeting plan is 3 slots: PM2 on Monday, Tuesday and Wednesday</a:t>
            </a:r>
          </a:p>
          <a:p>
            <a:endParaRPr lang="en-US" smtClean="0"/>
          </a:p>
          <a:p>
            <a:r>
              <a:rPr lang="en-US" smtClean="0"/>
              <a:t>Participation from all 802 working groups is invited</a:t>
            </a:r>
          </a:p>
          <a:p>
            <a:pPr lvl="1"/>
            <a:r>
              <a:rPr lang="en-US" smtClean="0"/>
              <a:t>Reciprocal attendance credit is available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November 2013 </a:t>
            </a:r>
            <a:r>
              <a:rPr lang="en-US" dirty="0" smtClean="0">
                <a:solidFill>
                  <a:srgbClr val="0070C0"/>
                </a:solidFill>
              </a:rPr>
              <a:t>activities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827240"/>
          </a:xfrm>
        </p:spPr>
        <p:txBody>
          <a:bodyPr/>
          <a:lstStyle/>
          <a:p>
            <a:r>
              <a:rPr lang="en-US" dirty="0" smtClean="0"/>
              <a:t>Completed the </a:t>
            </a:r>
            <a:r>
              <a:rPr lang="en-US" dirty="0" smtClean="0"/>
              <a:t>IEEE 802 response to ITU-R Question 236/1</a:t>
            </a:r>
          </a:p>
          <a:p>
            <a:pPr lvl="1"/>
            <a:r>
              <a:rPr lang="en-US" dirty="0" smtClean="0"/>
              <a:t>Baseline (starting point) 802.18 document with initial IEEE 802 response in document </a:t>
            </a:r>
            <a:r>
              <a:rPr lang="en-US" dirty="0" smtClean="0">
                <a:hlinkClick r:id="rId2"/>
              </a:rPr>
              <a:t>IEEE 802.18-13-0067-03-0000</a:t>
            </a:r>
            <a:endParaRPr lang="en-US" dirty="0" smtClean="0"/>
          </a:p>
          <a:p>
            <a:pPr lvl="1"/>
            <a:r>
              <a:rPr lang="en-US" dirty="0" smtClean="0"/>
              <a:t>802.24 </a:t>
            </a:r>
            <a:r>
              <a:rPr lang="en-US" dirty="0" smtClean="0"/>
              <a:t>edited version </a:t>
            </a:r>
            <a:r>
              <a:rPr lang="en-US" dirty="0" smtClean="0"/>
              <a:t>is </a:t>
            </a:r>
            <a:r>
              <a:rPr lang="en-US" dirty="0" smtClean="0"/>
              <a:t>document </a:t>
            </a:r>
            <a:r>
              <a:rPr lang="en-US" dirty="0" smtClean="0">
                <a:hlinkClick r:id="rId3"/>
              </a:rPr>
              <a:t>IEEE </a:t>
            </a:r>
            <a:r>
              <a:rPr lang="en-US" dirty="0" smtClean="0">
                <a:hlinkClick r:id="rId3"/>
              </a:rPr>
              <a:t>802.24-13-0039-02-0000</a:t>
            </a:r>
            <a:r>
              <a:rPr lang="en-US" dirty="0" smtClean="0"/>
              <a:t>,</a:t>
            </a:r>
            <a:r>
              <a:rPr lang="en-US" dirty="0" smtClean="0"/>
              <a:t> which was forwarded to 802.18</a:t>
            </a:r>
            <a:endParaRPr lang="en-US" dirty="0" smtClean="0"/>
          </a:p>
          <a:p>
            <a:pPr>
              <a:spcBef>
                <a:spcPts val="3600"/>
              </a:spcBef>
            </a:pPr>
            <a:r>
              <a:rPr lang="en-US" dirty="0" smtClean="0"/>
              <a:t>Completed comments </a:t>
            </a:r>
            <a:r>
              <a:rPr lang="en-US" dirty="0" smtClean="0"/>
              <a:t>on CEN-CENELEC-ETSI Smart Grid Coordination Group's “</a:t>
            </a:r>
            <a:r>
              <a:rPr lang="en-US" dirty="0" smtClean="0">
                <a:hlinkClick r:id="rId4" invalidUrl="ftp://ftp.cen.eu/EN/EuropeanStandardization/HotTopics/SmartGrids/First Set of Standards.pdf"/>
              </a:rPr>
              <a:t>First Set of Standards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IEEE 802 standards were omitted, and other issues were noted</a:t>
            </a:r>
          </a:p>
          <a:p>
            <a:pPr lvl="1"/>
            <a:r>
              <a:rPr lang="en-US" dirty="0" smtClean="0"/>
              <a:t>Comments </a:t>
            </a:r>
            <a:r>
              <a:rPr lang="en-US" dirty="0" smtClean="0"/>
              <a:t>presented as suggested edits in document: </a:t>
            </a:r>
            <a:r>
              <a:rPr lang="en-US" dirty="0" smtClean="0">
                <a:hlinkClick r:id="rId5"/>
              </a:rPr>
              <a:t>IEEE </a:t>
            </a:r>
            <a:r>
              <a:rPr lang="en-US" dirty="0" smtClean="0">
                <a:hlinkClick r:id="rId5"/>
              </a:rPr>
              <a:t>802.24-13-0046-02-0000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November 2013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600"/>
              </a:spcBef>
            </a:pPr>
            <a:r>
              <a:rPr lang="en-US" dirty="0" smtClean="0"/>
              <a:t>Continued development of a IEEE White Paper on the applicability of IEEE 802 standards in the smart grid</a:t>
            </a:r>
          </a:p>
          <a:p>
            <a:pPr lvl="1"/>
            <a:r>
              <a:rPr lang="en-US" dirty="0" smtClean="0"/>
              <a:t>Draft available as </a:t>
            </a:r>
            <a:r>
              <a:rPr lang="en-US" dirty="0" smtClean="0">
                <a:hlinkClick r:id="rId2"/>
              </a:rPr>
              <a:t>IEEE 802.24-13-0037-03-0000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Reviewed the updated “</a:t>
            </a:r>
            <a:r>
              <a:rPr lang="en-US" dirty="0" smtClean="0">
                <a:hlinkClick r:id="rId3"/>
              </a:rPr>
              <a:t>NIST </a:t>
            </a:r>
            <a:r>
              <a:rPr lang="en-US" dirty="0" smtClean="0">
                <a:hlinkClick r:id="rId3"/>
              </a:rPr>
              <a:t>Framework and </a:t>
            </a:r>
            <a:r>
              <a:rPr lang="en-US" dirty="0" smtClean="0">
                <a:hlinkClick r:id="rId3"/>
              </a:rPr>
              <a:t>Roadmap </a:t>
            </a:r>
            <a:r>
              <a:rPr lang="en-US" dirty="0" smtClean="0">
                <a:hlinkClick r:id="rId3"/>
              </a:rPr>
              <a:t>for </a:t>
            </a:r>
            <a:r>
              <a:rPr lang="en-US" dirty="0" smtClean="0">
                <a:hlinkClick r:id="rId3"/>
              </a:rPr>
              <a:t>Smart </a:t>
            </a:r>
            <a:r>
              <a:rPr lang="en-US" dirty="0" smtClean="0">
                <a:hlinkClick r:id="rId3"/>
              </a:rPr>
              <a:t>Grid Interoperability Standards, </a:t>
            </a:r>
            <a:r>
              <a:rPr lang="en-US" dirty="0" smtClean="0">
                <a:hlinkClick r:id="rId3"/>
              </a:rPr>
              <a:t>Release </a:t>
            </a:r>
            <a:r>
              <a:rPr lang="en-US" dirty="0" smtClean="0">
                <a:hlinkClick r:id="rId3"/>
              </a:rPr>
              <a:t>3.0 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Contains a section </a:t>
            </a:r>
            <a:r>
              <a:rPr lang="en-US" dirty="0" smtClean="0"/>
              <a:t>titled “</a:t>
            </a:r>
            <a:r>
              <a:rPr lang="en-US" b="1" dirty="0" smtClean="0"/>
              <a:t>Standards Identified for </a:t>
            </a:r>
            <a:r>
              <a:rPr lang="en-US" b="1" dirty="0" smtClean="0"/>
              <a:t>Implementation</a:t>
            </a:r>
            <a:r>
              <a:rPr lang="en-US" dirty="0" smtClean="0"/>
              <a:t>” which lists 67 standards and does not include any IEEE 802 standards</a:t>
            </a:r>
          </a:p>
          <a:p>
            <a:pPr lvl="1"/>
            <a:r>
              <a:rPr lang="en-US" dirty="0" smtClean="0"/>
              <a:t>802.24 will develop a response – Teleconference Nov 20th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14991</TotalTime>
  <Words>255</Words>
  <Application>Microsoft Office PowerPoint</Application>
  <PresentationFormat>On-screen Show (4:3)</PresentationFormat>
  <Paragraphs>38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802.24 Liaison Report (November 2013)</vt:lpstr>
      <vt:lpstr>802.24 Introduction and Meeting Plan</vt:lpstr>
      <vt:lpstr>November 2013 activities</vt:lpstr>
      <vt:lpstr>November 2013 activities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Tim Godfrey</cp:lastModifiedBy>
  <cp:revision>763</cp:revision>
  <cp:lastPrinted>1998-02-10T13:28:06Z</cp:lastPrinted>
  <dcterms:created xsi:type="dcterms:W3CDTF">2004-12-02T14:01:45Z</dcterms:created>
  <dcterms:modified xsi:type="dcterms:W3CDTF">2013-11-14T15:34:09Z</dcterms:modified>
</cp:coreProperties>
</file>